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3"/>
    <p:sldId id="257" r:id="rId4"/>
    <p:sldId id="258" r:id="rId5"/>
    <p:sldId id="260" r:id="rId6"/>
    <p:sldId id="264" r:id="rId7"/>
    <p:sldId id="265" r:id="rId8"/>
    <p:sldId id="266" r:id="rId9"/>
    <p:sldId id="267" r:id="rId10"/>
    <p:sldId id="261" r:id="rId11"/>
    <p:sldId id="262" r:id="rId12"/>
    <p:sldId id="259" r:id="rId13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D8EA"/>
    <a:srgbClr val="DAE9FE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37"/>
        <p:guide pos="387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33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image" Target="../media/image6.png"/><Relationship Id="rId5" Type="http://schemas.openxmlformats.org/officeDocument/2006/relationships/tags" Target="../tags/tag126.xml"/><Relationship Id="rId4" Type="http://schemas.openxmlformats.org/officeDocument/2006/relationships/image" Target="../media/image5.png"/><Relationship Id="rId3" Type="http://schemas.openxmlformats.org/officeDocument/2006/relationships/tags" Target="../tags/tag125.xml"/><Relationship Id="rId2" Type="http://schemas.openxmlformats.org/officeDocument/2006/relationships/image" Target="../media/image2.png"/><Relationship Id="rId1" Type="http://schemas.openxmlformats.org/officeDocument/2006/relationships/tags" Target="../tags/tag12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32.xml"/><Relationship Id="rId6" Type="http://schemas.openxmlformats.org/officeDocument/2006/relationships/image" Target="../media/image3.png"/><Relationship Id="rId5" Type="http://schemas.openxmlformats.org/officeDocument/2006/relationships/tags" Target="../tags/tag131.xml"/><Relationship Id="rId4" Type="http://schemas.openxmlformats.org/officeDocument/2006/relationships/image" Target="../media/image4.png"/><Relationship Id="rId3" Type="http://schemas.openxmlformats.org/officeDocument/2006/relationships/tags" Target="../tags/tag130.xml"/><Relationship Id="rId2" Type="http://schemas.openxmlformats.org/officeDocument/2006/relationships/image" Target="../media/image2.png"/><Relationship Id="rId1" Type="http://schemas.openxmlformats.org/officeDocument/2006/relationships/tags" Target="../tags/tag12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image" Target="../media/image4.png"/><Relationship Id="rId24" Type="http://schemas.openxmlformats.org/officeDocument/2006/relationships/tags" Target="../tags/tag85.xml"/><Relationship Id="rId23" Type="http://schemas.openxmlformats.org/officeDocument/2006/relationships/image" Target="../media/image3.png"/><Relationship Id="rId22" Type="http://schemas.openxmlformats.org/officeDocument/2006/relationships/tags" Target="../tags/tag84.xml"/><Relationship Id="rId21" Type="http://schemas.openxmlformats.org/officeDocument/2006/relationships/image" Target="../media/image2.png"/><Relationship Id="rId20" Type="http://schemas.openxmlformats.org/officeDocument/2006/relationships/tags" Target="../tags/tag83.xml"/><Relationship Id="rId2" Type="http://schemas.openxmlformats.org/officeDocument/2006/relationships/tags" Target="../tags/tag65.xml"/><Relationship Id="rId19" Type="http://schemas.openxmlformats.org/officeDocument/2006/relationships/tags" Target="../tags/tag82.xml"/><Relationship Id="rId18" Type="http://schemas.openxmlformats.org/officeDocument/2006/relationships/tags" Target="../tags/tag81.xml"/><Relationship Id="rId17" Type="http://schemas.openxmlformats.org/officeDocument/2006/relationships/tags" Target="../tags/tag80.xml"/><Relationship Id="rId16" Type="http://schemas.openxmlformats.org/officeDocument/2006/relationships/tags" Target="../tags/tag79.xml"/><Relationship Id="rId15" Type="http://schemas.openxmlformats.org/officeDocument/2006/relationships/tags" Target="../tags/tag78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image" Target="../media/image7.png"/><Relationship Id="rId7" Type="http://schemas.openxmlformats.org/officeDocument/2006/relationships/tags" Target="../tags/tag92.xml"/><Relationship Id="rId6" Type="http://schemas.openxmlformats.org/officeDocument/2006/relationships/image" Target="../media/image6.png"/><Relationship Id="rId5" Type="http://schemas.openxmlformats.org/officeDocument/2006/relationships/tags" Target="../tags/tag91.xml"/><Relationship Id="rId4" Type="http://schemas.openxmlformats.org/officeDocument/2006/relationships/image" Target="../media/image5.png"/><Relationship Id="rId3" Type="http://schemas.openxmlformats.org/officeDocument/2006/relationships/tags" Target="../tags/tag90.xml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tags" Target="../tags/tag97.xml"/><Relationship Id="rId6" Type="http://schemas.openxmlformats.org/officeDocument/2006/relationships/image" Target="../media/image6.png"/><Relationship Id="rId5" Type="http://schemas.openxmlformats.org/officeDocument/2006/relationships/tags" Target="../tags/tag96.xml"/><Relationship Id="rId4" Type="http://schemas.openxmlformats.org/officeDocument/2006/relationships/image" Target="../media/image5.png"/><Relationship Id="rId3" Type="http://schemas.openxmlformats.org/officeDocument/2006/relationships/tags" Target="../tags/tag95.xml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98.xml"/><Relationship Id="rId1" Type="http://schemas.openxmlformats.org/officeDocument/2006/relationships/tags" Target="../tags/tag9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image" Target="../media/image10.png"/><Relationship Id="rId7" Type="http://schemas.openxmlformats.org/officeDocument/2006/relationships/tags" Target="../tags/tag102.xml"/><Relationship Id="rId6" Type="http://schemas.openxmlformats.org/officeDocument/2006/relationships/image" Target="../media/image6.png"/><Relationship Id="rId5" Type="http://schemas.openxmlformats.org/officeDocument/2006/relationships/tags" Target="../tags/tag101.xml"/><Relationship Id="rId4" Type="http://schemas.openxmlformats.org/officeDocument/2006/relationships/image" Target="../media/image5.png"/><Relationship Id="rId3" Type="http://schemas.openxmlformats.org/officeDocument/2006/relationships/tags" Target="../tags/tag100.xml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6.xml.rels><?xml version="1.0" encoding="UTF-8" standalone="yes"?>
<Relationships xmlns="http://schemas.openxmlformats.org/package/2006/relationships"><Relationship Id="rId9" Type="http://schemas.microsoft.com/office/2007/relationships/media" Target="../media/media1.mp4"/><Relationship Id="rId8" Type="http://schemas.openxmlformats.org/officeDocument/2006/relationships/video" Target="../media/media1.mp4"/><Relationship Id="rId7" Type="http://schemas.openxmlformats.org/officeDocument/2006/relationships/tags" Target="../tags/tag107.xml"/><Relationship Id="rId6" Type="http://schemas.openxmlformats.org/officeDocument/2006/relationships/image" Target="../media/image6.png"/><Relationship Id="rId5" Type="http://schemas.openxmlformats.org/officeDocument/2006/relationships/tags" Target="../tags/tag106.xml"/><Relationship Id="rId4" Type="http://schemas.openxmlformats.org/officeDocument/2006/relationships/image" Target="../media/image5.png"/><Relationship Id="rId3" Type="http://schemas.openxmlformats.org/officeDocument/2006/relationships/tags" Target="../tags/tag105.xml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08.xml"/><Relationship Id="rId10" Type="http://schemas.openxmlformats.org/officeDocument/2006/relationships/image" Target="../media/image11.png"/><Relationship Id="rId1" Type="http://schemas.openxmlformats.org/officeDocument/2006/relationships/tags" Target="../tags/tag10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image" Target="../media/image12.png"/><Relationship Id="rId7" Type="http://schemas.openxmlformats.org/officeDocument/2006/relationships/tags" Target="../tags/tag112.xml"/><Relationship Id="rId6" Type="http://schemas.openxmlformats.org/officeDocument/2006/relationships/image" Target="../media/image6.png"/><Relationship Id="rId5" Type="http://schemas.openxmlformats.org/officeDocument/2006/relationships/tags" Target="../tags/tag111.xml"/><Relationship Id="rId4" Type="http://schemas.openxmlformats.org/officeDocument/2006/relationships/image" Target="../media/image5.png"/><Relationship Id="rId3" Type="http://schemas.openxmlformats.org/officeDocument/2006/relationships/tags" Target="../tags/tag110.xml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image" Target="../media/image13.png"/><Relationship Id="rId7" Type="http://schemas.openxmlformats.org/officeDocument/2006/relationships/tags" Target="../tags/tag117.xml"/><Relationship Id="rId6" Type="http://schemas.openxmlformats.org/officeDocument/2006/relationships/image" Target="../media/image6.png"/><Relationship Id="rId5" Type="http://schemas.openxmlformats.org/officeDocument/2006/relationships/tags" Target="../tags/tag116.xml"/><Relationship Id="rId4" Type="http://schemas.openxmlformats.org/officeDocument/2006/relationships/image" Target="../media/image5.png"/><Relationship Id="rId3" Type="http://schemas.openxmlformats.org/officeDocument/2006/relationships/tags" Target="../tags/tag115.xml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1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image" Target="../media/image14.png"/><Relationship Id="rId7" Type="http://schemas.openxmlformats.org/officeDocument/2006/relationships/tags" Target="../tags/tag122.xml"/><Relationship Id="rId6" Type="http://schemas.openxmlformats.org/officeDocument/2006/relationships/image" Target="../media/image6.png"/><Relationship Id="rId5" Type="http://schemas.openxmlformats.org/officeDocument/2006/relationships/tags" Target="../tags/tag121.xml"/><Relationship Id="rId4" Type="http://schemas.openxmlformats.org/officeDocument/2006/relationships/image" Target="../media/image5.png"/><Relationship Id="rId3" Type="http://schemas.openxmlformats.org/officeDocument/2006/relationships/tags" Target="../tags/tag120.xml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8350" cy="6858000"/>
          </a:xfrm>
          <a:prstGeom prst="rect">
            <a:avLst/>
          </a:prstGeom>
          <a:gradFill flip="none" rotWithShape="1">
            <a:gsLst>
              <a:gs pos="77000">
                <a:srgbClr val="0C2A5E">
                  <a:alpha val="44000"/>
                  <a:lumMod val="75000"/>
                </a:srgbClr>
              </a:gs>
              <a:gs pos="42000">
                <a:srgbClr val="0C2A5E">
                  <a:lumMod val="75000"/>
                </a:srgbClr>
              </a:gs>
              <a:gs pos="0">
                <a:srgbClr val="0C2A5E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582795" y="4202430"/>
            <a:ext cx="3189605" cy="1748790"/>
            <a:chOff x="7217" y="6618"/>
            <a:chExt cx="5023" cy="2754"/>
          </a:xfrm>
        </p:grpSpPr>
        <p:grpSp>
          <p:nvGrpSpPr>
            <p:cNvPr id="15" name="组合 14"/>
            <p:cNvGrpSpPr/>
            <p:nvPr/>
          </p:nvGrpSpPr>
          <p:grpSpPr>
            <a:xfrm>
              <a:off x="7217" y="8622"/>
              <a:ext cx="5023" cy="751"/>
              <a:chOff x="8944" y="8867"/>
              <a:chExt cx="3635" cy="751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8944" y="8867"/>
                <a:ext cx="3635" cy="751"/>
              </a:xfrm>
              <a:prstGeom prst="roundRect">
                <a:avLst>
                  <a:gd name="adj" fmla="val 50000"/>
                </a:avLst>
              </a:prstGeom>
              <a:solidFill>
                <a:srgbClr val="CAD8EA"/>
              </a:solidFill>
              <a:ln>
                <a:noFill/>
              </a:ln>
              <a:effectLst>
                <a:outerShdw blurRad="88900" dist="63500" dir="2700000" algn="tl" rotWithShape="0">
                  <a:srgbClr val="21468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>
                  <a:solidFill>
                    <a:srgbClr val="214687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/>
                  <a:ea typeface="腾讯体 W7"/>
                  <a:cs typeface="思源宋体 CN" panose="02020600000000000000" charset="-122"/>
                  <a:sym typeface="Times New Roman" panose="02020603050405020304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8944" y="8867"/>
                <a:ext cx="3635" cy="75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CAD8EA"/>
                  </a:gs>
                  <a:gs pos="100000">
                    <a:srgbClr val="DAE9FF"/>
                  </a:gs>
                </a:gsLst>
                <a:lin ang="5400000" scaled="0"/>
              </a:gradFill>
              <a:ln>
                <a:noFill/>
              </a:ln>
              <a:effectLst>
                <a:outerShdw blurRad="127000" dist="63500" dir="13500000" algn="br" rotWithShape="0">
                  <a:schemeClr val="bg1">
                    <a:alpha val="10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zh-CN" altLang="en-US" sz="1600" dirty="0">
                  <a:solidFill>
                    <a:srgbClr val="214687"/>
                  </a:solidFill>
                  <a:effectLst/>
                  <a:latin typeface="Times New Roman" panose="02020603050405020304"/>
                  <a:ea typeface="腾讯体 W7"/>
                  <a:cs typeface="思源宋体 CN" panose="02020600000000000000" charset="-122"/>
                  <a:sym typeface="Times New Roman" panose="02020603050405020304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7218" y="7620"/>
              <a:ext cx="5022" cy="751"/>
              <a:chOff x="4695" y="9330"/>
              <a:chExt cx="3635" cy="751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4695" y="9330"/>
                <a:ext cx="3635" cy="751"/>
              </a:xfrm>
              <a:prstGeom prst="roundRect">
                <a:avLst>
                  <a:gd name="adj" fmla="val 50000"/>
                </a:avLst>
              </a:prstGeom>
              <a:solidFill>
                <a:srgbClr val="CAD8EA"/>
              </a:solidFill>
              <a:ln>
                <a:noFill/>
              </a:ln>
              <a:effectLst>
                <a:outerShdw blurRad="88900" dist="63500" dir="2700000" algn="tl" rotWithShape="0">
                  <a:srgbClr val="21468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>
                  <a:solidFill>
                    <a:srgbClr val="214687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/>
                  <a:ea typeface="腾讯体 W7"/>
                  <a:cs typeface="思源宋体 CN" panose="02020600000000000000" charset="-122"/>
                  <a:sym typeface="Times New Roman" panose="02020603050405020304"/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>
                <a:off x="4695" y="9330"/>
                <a:ext cx="3635" cy="75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CAD8EA"/>
                  </a:gs>
                  <a:gs pos="100000">
                    <a:srgbClr val="DAE9FF"/>
                  </a:gs>
                </a:gsLst>
                <a:lin ang="5400000" scaled="0"/>
              </a:gradFill>
              <a:ln>
                <a:noFill/>
              </a:ln>
              <a:effectLst>
                <a:outerShdw blurRad="127000" dist="63500" dir="13500000" algn="br" rotWithShape="0">
                  <a:schemeClr val="bg1">
                    <a:alpha val="10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zh-CN" altLang="en-US" sz="1600" dirty="0">
                  <a:solidFill>
                    <a:srgbClr val="214687"/>
                  </a:solidFill>
                  <a:effectLst/>
                  <a:latin typeface="Times New Roman" panose="02020603050405020304"/>
                  <a:ea typeface="腾讯体 W7"/>
                  <a:cs typeface="思源宋体 CN" panose="02020600000000000000" charset="-122"/>
                  <a:sym typeface="Times New Roman" panose="02020603050405020304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7218" y="6618"/>
              <a:ext cx="5021" cy="750"/>
              <a:chOff x="4695" y="8130"/>
              <a:chExt cx="3634" cy="750"/>
            </a:xfrm>
          </p:grpSpPr>
          <p:sp>
            <p:nvSpPr>
              <p:cNvPr id="23" name="圆角矩形 22"/>
              <p:cNvSpPr/>
              <p:nvPr/>
            </p:nvSpPr>
            <p:spPr>
              <a:xfrm>
                <a:off x="4695" y="8130"/>
                <a:ext cx="3635" cy="751"/>
              </a:xfrm>
              <a:prstGeom prst="roundRect">
                <a:avLst>
                  <a:gd name="adj" fmla="val 50000"/>
                </a:avLst>
              </a:prstGeom>
              <a:solidFill>
                <a:srgbClr val="CAD8EA"/>
              </a:solidFill>
              <a:ln>
                <a:noFill/>
              </a:ln>
              <a:effectLst>
                <a:outerShdw blurRad="88900" dist="63500" dir="2700000" algn="tl" rotWithShape="0">
                  <a:srgbClr val="21468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>
                  <a:solidFill>
                    <a:srgbClr val="214687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/>
                  <a:ea typeface="腾讯体 W7"/>
                  <a:cs typeface="思源宋体 CN" panose="02020600000000000000" charset="-122"/>
                  <a:sym typeface="Times New Roman" panose="02020603050405020304"/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4695" y="8130"/>
                <a:ext cx="3635" cy="751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CAD8EA"/>
                  </a:gs>
                  <a:gs pos="100000">
                    <a:srgbClr val="DAE9FF"/>
                  </a:gs>
                </a:gsLst>
                <a:lin ang="5400000" scaled="0"/>
              </a:gradFill>
              <a:ln>
                <a:noFill/>
              </a:ln>
              <a:effectLst>
                <a:outerShdw blurRad="127000" dist="63500" dir="13500000" algn="br" rotWithShape="0">
                  <a:schemeClr val="bg1">
                    <a:alpha val="10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r"/>
                <a:endParaRPr lang="zh-CN" altLang="en-US" sz="1600" dirty="0">
                  <a:solidFill>
                    <a:srgbClr val="214687"/>
                  </a:solidFill>
                  <a:effectLst/>
                  <a:latin typeface="Times New Roman" panose="02020603050405020304"/>
                  <a:ea typeface="腾讯体 W7"/>
                  <a:cs typeface="思源宋体 CN" panose="02020600000000000000" charset="-122"/>
                  <a:sym typeface="Times New Roman" panose="02020603050405020304"/>
                </a:endParaRPr>
              </a:p>
            </p:txBody>
          </p:sp>
        </p:grpSp>
      </p:grpSp>
      <p:pic>
        <p:nvPicPr>
          <p:cNvPr id="6" name="图片 5" descr="图片包含 游戏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82" y="373929"/>
            <a:ext cx="2008636" cy="196901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62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10" name="文本框 9"/>
          <p:cNvSpPr txBox="1"/>
          <p:nvPr/>
        </p:nvSpPr>
        <p:spPr>
          <a:xfrm>
            <a:off x="-77470" y="966470"/>
            <a:ext cx="12191365" cy="56356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p>
            <a:pPr indent="0" algn="ctr" fontAlgn="auto">
              <a:lnSpc>
                <a:spcPct val="150000"/>
              </a:lnSpc>
            </a:pPr>
            <a:endParaRPr lang="zh-CN" altLang="en-US" sz="4000" b="1"/>
          </a:p>
          <a:p>
            <a:pPr indent="0" algn="ctr" fontAlgn="auto">
              <a:lnSpc>
                <a:spcPct val="150000"/>
              </a:lnSpc>
            </a:pPr>
            <a:endParaRPr lang="zh-CN" altLang="en-US" sz="4000" b="1"/>
          </a:p>
          <a:p>
            <a:pPr indent="0" algn="ctr" fontAlgn="auto">
              <a:lnSpc>
                <a:spcPct val="150000"/>
              </a:lnSpc>
            </a:pPr>
            <a:r>
              <a:rPr lang="en-US" altLang="zh-CN" sz="4000" b="1"/>
              <a:t>         </a:t>
            </a:r>
            <a:endParaRPr lang="zh-CN" altLang="en-US" sz="4000" b="1"/>
          </a:p>
          <a:p>
            <a:pPr indent="0" algn="ctr" fontAlgn="auto">
              <a:lnSpc>
                <a:spcPct val="150000"/>
              </a:lnSpc>
            </a:pPr>
            <a:r>
              <a:rPr lang="en-US" altLang="zh-CN" sz="4000" b="1">
                <a:effectLst>
                  <a:outerShdw blurRad="50800" dist="50800" dir="5400000" algn="tl" rotWithShape="0">
                    <a:schemeClr val="bg1">
                      <a:alpha val="100000"/>
                    </a:schemeClr>
                  </a:outerShdw>
                </a:effectLst>
              </a:rPr>
              <a:t> 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</a:rPr>
              <a:t>学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</a:rPr>
              <a:t>  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</a:rPr>
              <a:t> 校：武汉科技大学</a:t>
            </a:r>
            <a:endParaRPr lang="zh-CN" altLang="en-US" sz="2800">
              <a:solidFill>
                <a:schemeClr val="tx1"/>
              </a:solidFill>
              <a:effectLst>
                <a:outerShdw blurRad="50800" dist="50800" dir="5400000" algn="tl" rotWithShape="0">
                  <a:schemeClr val="bg1">
                    <a:alpha val="100000"/>
                  </a:schemeClr>
                </a:outerShdw>
              </a:effectLst>
              <a:latin typeface="+mn-ea"/>
              <a:cs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altLang="zh-CN" sz="2800">
                <a:solidFill>
                  <a:schemeClr val="tx1"/>
                </a:solidFill>
                <a:effectLst>
                  <a:outerShdw blurRad="50800" dist="50800" dir="5400000" algn="tl" rotWithShape="0">
                    <a:schemeClr val="bg1">
                      <a:alpha val="100000"/>
                    </a:schemeClr>
                  </a:outerShdw>
                </a:effectLst>
                <a:latin typeface="+mn-ea"/>
                <a:cs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</a:rPr>
              <a:t>汇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</a:rPr>
              <a:t>   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</a:rPr>
              <a:t>报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</a:rPr>
              <a:t>   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</a:rPr>
              <a:t>人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</a:rPr>
              <a:t>：肖	琦</a:t>
            </a:r>
            <a:endParaRPr lang="en-US" altLang="zh-CN" sz="2800">
              <a:solidFill>
                <a:schemeClr val="tx1"/>
              </a:solidFill>
              <a:effectLst>
                <a:outerShdw blurRad="50800" dist="50800" dir="5400000" algn="tl" rotWithShape="0">
                  <a:schemeClr val="bg1">
                    <a:alpha val="100000"/>
                  </a:schemeClr>
                </a:outerShdw>
              </a:effectLst>
              <a:latin typeface="+mn-ea"/>
              <a:cs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sz="2800">
                <a:solidFill>
                  <a:schemeClr val="tx1"/>
                </a:solidFill>
                <a:effectLst>
                  <a:outerShdw blurRad="50800" dist="50800" dir="5400000" algn="tl" rotWithShape="0">
                    <a:schemeClr val="bg1">
                      <a:alpha val="100000"/>
                    </a:schemeClr>
                  </a:outerShdw>
                </a:effectLst>
                <a:latin typeface="+mn-ea"/>
                <a:cs typeface="+mn-ea"/>
              </a:rPr>
              <a:t>  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日 期：2024年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10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月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24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日</a:t>
            </a:r>
            <a:endParaRPr lang="en-US" sz="4000" b="1">
              <a:solidFill>
                <a:schemeClr val="tx1"/>
              </a:solidFill>
              <a:effectLst>
                <a:outerShdw blurRad="50800" dist="50800" dir="5400000" algn="tl" rotWithShape="0">
                  <a:schemeClr val="bg1">
                    <a:alpha val="100000"/>
                  </a:schemeClr>
                </a:outerShdw>
              </a:effectLst>
              <a:latin typeface="+mn-ea"/>
              <a:cs typeface="+mn-ea"/>
            </a:endParaRPr>
          </a:p>
          <a:p>
            <a:pPr indent="0" algn="ctr" fontAlgn="auto">
              <a:lnSpc>
                <a:spcPct val="150000"/>
              </a:lnSpc>
            </a:pPr>
            <a:endParaRPr lang="en-US" altLang="en-US" sz="4000" b="1">
              <a:solidFill>
                <a:schemeClr val="tx1"/>
              </a:solidFill>
              <a:effectLst>
                <a:outerShdw blurRad="50800" dist="50800" dir="5400000" algn="tl" rotWithShape="0">
                  <a:schemeClr val="bg1">
                    <a:alpha val="100000"/>
                  </a:schemeClr>
                </a:outerShdw>
              </a:effectLst>
              <a:latin typeface="+mn-ea"/>
              <a:cs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58290" y="2639695"/>
            <a:ext cx="9637395" cy="977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>
              <a:lnSpc>
                <a:spcPct val="120000"/>
              </a:lnSpc>
            </a:pPr>
            <a:r>
              <a:rPr lang="en-US" altLang="zh-CN" sz="4400" spc="300" dirty="0">
                <a:solidFill>
                  <a:srgbClr val="FFFF00"/>
                </a:solidFill>
                <a:latin typeface="汉仪魏碑简" panose="02010600000101010101" pitchFamily="2" charset="-122"/>
                <a:ea typeface="汉仪魏碑简" panose="02010600000101010101" pitchFamily="2" charset="-122"/>
              </a:rPr>
              <a:t>2024</a:t>
            </a:r>
            <a:r>
              <a:rPr lang="zh-CN" altLang="en-US" sz="4400" spc="300" dirty="0">
                <a:solidFill>
                  <a:srgbClr val="FFFF00"/>
                </a:solidFill>
                <a:latin typeface="汉仪魏碑简" panose="02010600000101010101" pitchFamily="2" charset="-122"/>
                <a:ea typeface="汉仪魏碑简" panose="02010600000101010101" pitchFamily="2" charset="-122"/>
              </a:rPr>
              <a:t>关于图像</a:t>
            </a:r>
            <a:r>
              <a:rPr lang="zh-CN" altLang="en-US" sz="4400" spc="300" dirty="0">
                <a:solidFill>
                  <a:srgbClr val="FFFF00"/>
                </a:solidFill>
                <a:latin typeface="汉仪魏碑简" panose="02010600000101010101" pitchFamily="2" charset="-122"/>
                <a:ea typeface="汉仪魏碑简" panose="02010600000101010101" pitchFamily="2" charset="-122"/>
              </a:rPr>
              <a:t>处理学习汇报</a:t>
            </a:r>
            <a:endParaRPr lang="zh-CN" altLang="en-US" sz="4400" spc="300" dirty="0">
              <a:solidFill>
                <a:schemeClr val="bg1"/>
              </a:solidFill>
              <a:latin typeface="汉仪魏碑简" panose="02010600000101010101" pitchFamily="2" charset="-122"/>
              <a:ea typeface="汉仪魏碑简" panose="02010600000101010101" pitchFamily="2" charset="-122"/>
            </a:endParaRPr>
          </a:p>
          <a:p>
            <a:pPr algn="ctr">
              <a:lnSpc>
                <a:spcPct val="120000"/>
              </a:lnSpc>
            </a:pPr>
            <a:endParaRPr sz="900" b="1" spc="300" dirty="0">
              <a:solidFill>
                <a:schemeClr val="bg1"/>
              </a:solidFill>
              <a:ea typeface="汉仪魏碑简" panose="0201060000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76855" y="3453765"/>
            <a:ext cx="71926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000" b="1" i="1">
                <a:solidFill>
                  <a:srgbClr val="FFFF00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2024 Report on Image Processing Learning</a:t>
            </a:r>
            <a:endParaRPr lang="zh-CN" altLang="en-US" sz="1000" b="1" i="1">
              <a:solidFill>
                <a:srgbClr val="FFFF00"/>
              </a:solidFill>
              <a:latin typeface="Times New Roman" panose="02020603050405020304"/>
              <a:ea typeface="腾讯体 W7"/>
              <a:cs typeface="思源宋体 CN" panose="02020600000000000000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8EA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2F2F2">
                  <a:alpha val="100000"/>
                </a:srgbClr>
              </a:clrFrom>
              <a:clrTo>
                <a:srgbClr val="F2F2F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6850" y="0"/>
            <a:ext cx="3105150" cy="6584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708025"/>
            <a:ext cx="12192000" cy="5657215"/>
          </a:xfrm>
          <a:prstGeom prst="rect">
            <a:avLst/>
          </a:prstGeom>
          <a:effectLst/>
        </p:spPr>
      </p:pic>
      <p:pic>
        <p:nvPicPr>
          <p:cNvPr id="3" name="图片 2" descr="7b0a202020202266696c746572223a20223131220a7d0a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  <a:lum bright="48000" contrast="24000"/>
          </a:blip>
          <a:stretch>
            <a:fillRect/>
          </a:stretch>
        </p:blipFill>
        <p:spPr>
          <a:xfrm>
            <a:off x="501023" y="6405512"/>
            <a:ext cx="2271206" cy="42600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9559290" y="64084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汉仪青云简" panose="00020600040101010101" charset="-122"/>
                <a:ea typeface="汉仪青云简" panose="00020600040101010101" charset="-122"/>
                <a:sym typeface="汉仪青云简" panose="00020600040101010101" charset="-122"/>
              </a:rPr>
              <a:t>机械自动化学院</a:t>
            </a:r>
            <a:endParaRPr lang="zh-CN" altLang="en-US" sz="2400">
              <a:latin typeface="汉仪青云简" panose="00020600040101010101" charset="-122"/>
              <a:ea typeface="汉仪青云简" panose="00020600040101010101" charset="-122"/>
              <a:sym typeface="汉仪青云简" panose="0002060004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635" y="426085"/>
            <a:ext cx="9219565" cy="2997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83515" y="0"/>
            <a:ext cx="516826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 algn="l">
              <a:buClrTx/>
              <a:buSzTx/>
              <a:buFont typeface="Wingdings" panose="05000000000000000000" charset="0"/>
              <a:buChar char=""/>
            </a:pP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01.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学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习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梳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理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与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总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结</a:t>
            </a:r>
            <a:endParaRPr lang="zh-CN" altLang="en-US" sz="2400" b="1">
              <a:solidFill>
                <a:srgbClr val="214687"/>
              </a:solidFill>
              <a:latin typeface="Times New Roman" panose="02020603050405020304"/>
              <a:ea typeface="腾讯体 W7"/>
              <a:cs typeface="思源宋体 CN" panose="02020600000000000000" charset="-122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"/>
            </a:pPr>
            <a:endParaRPr lang="zh-CN" altLang="en-US" sz="2400" b="1">
              <a:solidFill>
                <a:srgbClr val="214687"/>
              </a:solidFill>
              <a:latin typeface="Times New Roman" panose="02020603050405020304"/>
              <a:ea typeface="腾讯体 W7"/>
              <a:cs typeface="思源宋体 CN" panose="02020600000000000000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351780" y="6450330"/>
            <a:ext cx="1173480" cy="312420"/>
            <a:chOff x="4695" y="8130"/>
            <a:chExt cx="3634" cy="750"/>
          </a:xfrm>
        </p:grpSpPr>
        <p:sp>
          <p:nvSpPr>
            <p:cNvPr id="27" name="圆角矩形 26"/>
            <p:cNvSpPr/>
            <p:nvPr/>
          </p:nvSpPr>
          <p:spPr>
            <a:xfrm>
              <a:off x="4695" y="8130"/>
              <a:ext cx="3635" cy="751"/>
            </a:xfrm>
            <a:prstGeom prst="roundRect">
              <a:avLst>
                <a:gd name="adj" fmla="val 50000"/>
              </a:avLst>
            </a:prstGeom>
            <a:solidFill>
              <a:srgbClr val="CAD8EA"/>
            </a:solidFill>
            <a:ln>
              <a:noFill/>
            </a:ln>
            <a:effectLst>
              <a:outerShdw blurRad="88900" dist="63500" dir="2700000" algn="tl" rotWithShape="0">
                <a:srgbClr val="21468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rgbClr val="214687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4695" y="8130"/>
              <a:ext cx="3635" cy="75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AD8EA"/>
                </a:gs>
                <a:gs pos="100000">
                  <a:srgbClr val="DAE9FF"/>
                </a:gs>
              </a:gsLst>
              <a:lin ang="5400000" scaled="0"/>
            </a:gradFill>
            <a:ln>
              <a:noFill/>
            </a:ln>
            <a:effectLst>
              <a:outerShdw blurRad="127000" dist="63500" dir="13500000" algn="br" rotWithShape="0">
                <a:schemeClr val="bg1">
                  <a:alpha val="10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zh-CN" altLang="en-US" sz="1600" dirty="0">
                <a:solidFill>
                  <a:srgbClr val="214687"/>
                </a:solidFill>
                <a:effectLst/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5523865" y="6450330"/>
            <a:ext cx="8299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PAGE 6</a:t>
            </a:r>
            <a:endParaRPr lang="en-US" altLang="zh-CN" sz="1400" b="1">
              <a:solidFill>
                <a:srgbClr val="214687"/>
              </a:solidFill>
              <a:latin typeface="Times New Roman" panose="02020603050405020304"/>
              <a:ea typeface="腾讯体 W7"/>
              <a:cs typeface="思源宋体 CN" panose="02020600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8500" y="1099185"/>
            <a:ext cx="5080000" cy="465963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class</a:t>
            </a:r>
            <a:r>
              <a:rPr lang="en-US" altLang="zh-CN" sz="1600" b="0">
                <a:solidFill>
                  <a:srgbClr val="4EC9B0"/>
                </a:solidFill>
                <a:latin typeface="Consolas" panose="020B0609020204030204"/>
                <a:ea typeface="Consolas" panose="020B0609020204030204"/>
              </a:rPr>
              <a:t>Solution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 {</a:t>
            </a:r>
            <a:endParaRPr lang="en-US" altLang="zh-CN"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public:</a:t>
            </a:r>
            <a:endParaRPr lang="en-US" altLang="zh-CN" sz="1600" b="0">
              <a:solidFill>
                <a:srgbClr val="569CD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</a:t>
            </a:r>
            <a:r>
              <a:rPr lang="en-US" altLang="zh-CN"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int</a:t>
            </a:r>
            <a:r>
              <a:rPr lang="en-US" altLang="zh-CN" sz="1600" b="0">
                <a:solidFill>
                  <a:srgbClr val="DCDCAA"/>
                </a:solidFill>
                <a:latin typeface="Consolas" panose="020B0609020204030204"/>
                <a:ea typeface="Consolas" panose="020B0609020204030204"/>
              </a:rPr>
              <a:t>maxArea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4EC9B0"/>
                </a:solidFill>
                <a:latin typeface="Consolas" panose="020B0609020204030204"/>
                <a:ea typeface="Consolas" panose="020B0609020204030204"/>
              </a:rPr>
              <a:t>vector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&lt;</a:t>
            </a:r>
            <a:r>
              <a:rPr lang="en-US" altLang="zh-CN"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int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&gt;</a:t>
            </a:r>
            <a:r>
              <a:rPr lang="en-US" altLang="zh-CN"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&amp;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height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) {</a:t>
            </a:r>
            <a:endParaRPr lang="en-US" altLang="zh-CN"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    </a:t>
            </a:r>
            <a:r>
              <a:rPr lang="en-US" altLang="zh-CN"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int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len</a:t>
            </a:r>
            <a:r>
              <a:rPr lang="en-US" altLang="zh-CN"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=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height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CDCAA"/>
                </a:solidFill>
                <a:latin typeface="Consolas" panose="020B0609020204030204"/>
                <a:ea typeface="Consolas" panose="020B0609020204030204"/>
              </a:rPr>
              <a:t>size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();</a:t>
            </a:r>
            <a:endParaRPr lang="en-US" altLang="zh-CN"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    </a:t>
            </a:r>
            <a:r>
              <a:rPr lang="en-US" altLang="zh-CN" sz="1600" b="0">
                <a:solidFill>
                  <a:srgbClr val="4EC9B0"/>
                </a:solidFill>
                <a:latin typeface="Consolas" panose="020B0609020204030204"/>
                <a:ea typeface="Consolas" panose="020B0609020204030204"/>
              </a:rPr>
              <a:t>deque</a:t>
            </a:r>
            <a:r>
              <a:rPr lang="en-US" altLang="zh-CN"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&lt;</a:t>
            </a:r>
            <a:r>
              <a:rPr lang="en-US" altLang="zh-CN"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int</a:t>
            </a:r>
            <a:r>
              <a:rPr lang="en-US" altLang="zh-CN"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&gt;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sum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    </a:t>
            </a:r>
            <a:r>
              <a:rPr lang="en-US" altLang="zh-CN" sz="1600" b="0">
                <a:solidFill>
                  <a:srgbClr val="4EC9B0"/>
                </a:solidFill>
                <a:latin typeface="Consolas" panose="020B0609020204030204"/>
                <a:ea typeface="Consolas" panose="020B0609020204030204"/>
              </a:rPr>
              <a:t>unordered_map</a:t>
            </a:r>
            <a:r>
              <a:rPr lang="en-US" altLang="zh-CN"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&lt;</a:t>
            </a:r>
            <a:r>
              <a:rPr lang="en-US" altLang="zh-CN"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int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,</a:t>
            </a:r>
            <a:r>
              <a:rPr lang="en-US" altLang="zh-CN"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int</a:t>
            </a:r>
            <a:r>
              <a:rPr lang="en-US" altLang="zh-CN"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&gt;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hash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    </a:t>
            </a:r>
            <a:r>
              <a:rPr lang="en-US" altLang="zh-CN" sz="1600" b="0">
                <a:solidFill>
                  <a:srgbClr val="C586C0"/>
                </a:solidFill>
                <a:latin typeface="Consolas" panose="020B0609020204030204"/>
                <a:ea typeface="Consolas" panose="020B0609020204030204"/>
              </a:rPr>
              <a:t>for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int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i</a:t>
            </a:r>
            <a:r>
              <a:rPr lang="en-US" altLang="zh-CN"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=</a:t>
            </a:r>
            <a:r>
              <a:rPr lang="en-US" altLang="zh-CN" sz="1600" b="0">
                <a:solidFill>
                  <a:srgbClr val="B5CEA8"/>
                </a:solidFill>
                <a:latin typeface="Consolas" panose="020B0609020204030204"/>
                <a:ea typeface="Consolas" panose="020B0609020204030204"/>
              </a:rPr>
              <a:t>0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;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i</a:t>
            </a:r>
            <a:r>
              <a:rPr lang="en-US" altLang="zh-CN"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&lt;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len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;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i</a:t>
            </a:r>
            <a:r>
              <a:rPr lang="en-US" altLang="zh-CN"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++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)</a:t>
            </a:r>
            <a:endParaRPr lang="en-US" altLang="zh-CN"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    {</a:t>
            </a:r>
            <a:endParaRPr lang="en-US" altLang="zh-CN"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        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hash</a:t>
            </a:r>
            <a:r>
              <a:rPr lang="en-US" altLang="zh-CN" sz="1600" b="0">
                <a:solidFill>
                  <a:srgbClr val="DCDCAA"/>
                </a:solidFill>
                <a:latin typeface="Consolas" panose="020B0609020204030204"/>
                <a:ea typeface="Consolas" panose="020B0609020204030204"/>
              </a:rPr>
              <a:t>[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i</a:t>
            </a:r>
            <a:r>
              <a:rPr lang="en-US" altLang="zh-CN" sz="1600" b="0">
                <a:solidFill>
                  <a:srgbClr val="DCDCAA"/>
                </a:solidFill>
                <a:latin typeface="Consolas" panose="020B0609020204030204"/>
                <a:ea typeface="Consolas" panose="020B0609020204030204"/>
              </a:rPr>
              <a:t>]</a:t>
            </a:r>
            <a:r>
              <a:rPr lang="en-US" altLang="zh-CN"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=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i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lang="en-US" altLang="zh-CN"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    }</a:t>
            </a:r>
            <a:endParaRPr lang="en-US" altLang="zh-CN"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    </a:t>
            </a:r>
            <a:r>
              <a:rPr lang="en-US" altLang="zh-CN" sz="1600" b="0">
                <a:solidFill>
                  <a:srgbClr val="C586C0"/>
                </a:solidFill>
                <a:latin typeface="Consolas" panose="020B0609020204030204"/>
                <a:ea typeface="Consolas" panose="020B0609020204030204"/>
              </a:rPr>
              <a:t>for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int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i</a:t>
            </a:r>
            <a:r>
              <a:rPr lang="en-US" altLang="zh-CN"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=</a:t>
            </a:r>
            <a:r>
              <a:rPr lang="en-US" altLang="zh-CN" sz="1600" b="0">
                <a:solidFill>
                  <a:srgbClr val="B5CEA8"/>
                </a:solidFill>
                <a:latin typeface="Consolas" panose="020B0609020204030204"/>
                <a:ea typeface="Consolas" panose="020B0609020204030204"/>
              </a:rPr>
              <a:t>0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;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i</a:t>
            </a:r>
            <a:r>
              <a:rPr lang="en-US" altLang="zh-CN"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&lt;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len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;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i</a:t>
            </a:r>
            <a:r>
              <a:rPr lang="en-US" altLang="zh-CN"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++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)</a:t>
            </a:r>
            <a:endParaRPr lang="en-US" altLang="zh-CN"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    {</a:t>
            </a:r>
            <a:endParaRPr lang="en-US" altLang="zh-CN"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        </a:t>
            </a:r>
            <a:r>
              <a:rPr lang="en-US" altLang="zh-CN" sz="1600" b="0">
                <a:solidFill>
                  <a:srgbClr val="C586C0"/>
                </a:solidFill>
                <a:latin typeface="Consolas" panose="020B0609020204030204"/>
                <a:ea typeface="Consolas" panose="020B0609020204030204"/>
              </a:rPr>
              <a:t>for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int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j</a:t>
            </a:r>
            <a:r>
              <a:rPr lang="en-US" altLang="zh-CN"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=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i</a:t>
            </a:r>
            <a:r>
              <a:rPr lang="en-US" altLang="zh-CN"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+</a:t>
            </a:r>
            <a:r>
              <a:rPr lang="en-US" altLang="zh-CN" sz="1600" b="0">
                <a:solidFill>
                  <a:srgbClr val="B5CEA8"/>
                </a:solidFill>
                <a:latin typeface="Consolas" panose="020B0609020204030204"/>
                <a:ea typeface="Consolas" panose="020B0609020204030204"/>
              </a:rPr>
              <a:t>1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;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j</a:t>
            </a:r>
            <a:r>
              <a:rPr lang="en-US" altLang="zh-CN"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&lt;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len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;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j</a:t>
            </a:r>
            <a:r>
              <a:rPr lang="en-US" altLang="zh-CN"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++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)</a:t>
            </a:r>
            <a:endParaRPr lang="en-US" altLang="zh-CN"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        {</a:t>
            </a:r>
            <a:endParaRPr lang="en-US" altLang="zh-CN"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            </a:t>
            </a:r>
            <a:r>
              <a:rPr lang="en-US" altLang="zh-CN"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auto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it</a:t>
            </a:r>
            <a:r>
              <a:rPr lang="en-US" altLang="zh-CN"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=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hash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CDCAA"/>
                </a:solidFill>
                <a:latin typeface="Consolas" panose="020B0609020204030204"/>
                <a:ea typeface="Consolas" panose="020B0609020204030204"/>
              </a:rPr>
              <a:t>find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height</a:t>
            </a:r>
            <a:r>
              <a:rPr lang="en-US" altLang="zh-CN" sz="1600" b="0">
                <a:solidFill>
                  <a:srgbClr val="DCDCAA"/>
                </a:solidFill>
                <a:latin typeface="Consolas" panose="020B0609020204030204"/>
                <a:ea typeface="Consolas" panose="020B0609020204030204"/>
              </a:rPr>
              <a:t>[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i</a:t>
            </a:r>
            <a:r>
              <a:rPr lang="en-US" altLang="zh-CN" sz="1600" b="0">
                <a:solidFill>
                  <a:srgbClr val="DCDCAA"/>
                </a:solidFill>
                <a:latin typeface="Consolas" panose="020B0609020204030204"/>
                <a:ea typeface="Consolas" panose="020B0609020204030204"/>
              </a:rPr>
              <a:t>]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);</a:t>
            </a:r>
            <a:endParaRPr lang="en-US" altLang="zh-CN"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            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sum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CDCAA"/>
                </a:solidFill>
                <a:latin typeface="Consolas" panose="020B0609020204030204"/>
                <a:ea typeface="Consolas" panose="020B0609020204030204"/>
              </a:rPr>
              <a:t>push_back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DCDCAA"/>
                </a:solidFill>
                <a:latin typeface="Consolas" panose="020B0609020204030204"/>
                <a:ea typeface="Consolas" panose="020B0609020204030204"/>
              </a:rPr>
              <a:t>min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height</a:t>
            </a:r>
            <a:r>
              <a:rPr lang="en-US" altLang="zh-CN" sz="1600" b="0">
                <a:solidFill>
                  <a:srgbClr val="DCDCAA"/>
                </a:solidFill>
                <a:latin typeface="Consolas" panose="020B0609020204030204"/>
                <a:ea typeface="Consolas" panose="020B0609020204030204"/>
              </a:rPr>
              <a:t>[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i</a:t>
            </a:r>
            <a:r>
              <a:rPr lang="en-US" altLang="zh-CN" sz="1600" b="0">
                <a:solidFill>
                  <a:srgbClr val="DCDCAA"/>
                </a:solidFill>
                <a:latin typeface="Consolas" panose="020B0609020204030204"/>
                <a:ea typeface="Consolas" panose="020B0609020204030204"/>
              </a:rPr>
              <a:t>]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,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height</a:t>
            </a:r>
            <a:r>
              <a:rPr lang="en-US" altLang="zh-CN" sz="1600" b="0">
                <a:solidFill>
                  <a:srgbClr val="DCDCAA"/>
                </a:solidFill>
                <a:latin typeface="Consolas" panose="020B0609020204030204"/>
                <a:ea typeface="Consolas" panose="020B0609020204030204"/>
              </a:rPr>
              <a:t>[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j</a:t>
            </a:r>
            <a:r>
              <a:rPr lang="en-US" altLang="zh-CN" sz="1600" b="0">
                <a:solidFill>
                  <a:srgbClr val="DCDCAA"/>
                </a:solidFill>
                <a:latin typeface="Consolas" panose="020B0609020204030204"/>
                <a:ea typeface="Consolas" panose="020B0609020204030204"/>
              </a:rPr>
              <a:t>]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lang="en-US" altLang="zh-CN"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*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j</a:t>
            </a:r>
            <a:r>
              <a:rPr lang="en-US" altLang="zh-CN"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-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i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));</a:t>
            </a:r>
            <a:endParaRPr lang="en-US" altLang="zh-CN"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        }</a:t>
            </a:r>
            <a:endParaRPr lang="en-US" altLang="zh-CN"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    }</a:t>
            </a:r>
            <a:endParaRPr lang="en-US" altLang="zh-CN"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  </a:t>
            </a:r>
            <a:r>
              <a:rPr lang="en-US" altLang="zh-CN" sz="1600" b="0">
                <a:solidFill>
                  <a:srgbClr val="DCDCAA"/>
                </a:solidFill>
                <a:latin typeface="Consolas" panose="020B0609020204030204"/>
                <a:ea typeface="Consolas" panose="020B0609020204030204"/>
              </a:rPr>
              <a:t>sort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sum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CDCAA"/>
                </a:solidFill>
                <a:latin typeface="Consolas" panose="020B0609020204030204"/>
                <a:ea typeface="Consolas" panose="020B0609020204030204"/>
              </a:rPr>
              <a:t>begin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(),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sum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CDCAA"/>
                </a:solidFill>
                <a:latin typeface="Consolas" panose="020B0609020204030204"/>
                <a:ea typeface="Consolas" panose="020B0609020204030204"/>
              </a:rPr>
              <a:t>end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(),</a:t>
            </a:r>
            <a:r>
              <a:rPr lang="en-US" altLang="zh-CN" sz="1600" b="0">
                <a:solidFill>
                  <a:srgbClr val="4EC9B0"/>
                </a:solidFill>
                <a:latin typeface="Consolas" panose="020B0609020204030204"/>
                <a:ea typeface="Consolas" panose="020B0609020204030204"/>
              </a:rPr>
              <a:t>greater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&lt;</a:t>
            </a:r>
            <a:r>
              <a:rPr lang="en-US" altLang="zh-CN"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int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&gt;());</a:t>
            </a:r>
            <a:endParaRPr lang="en-US" altLang="zh-CN"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  </a:t>
            </a:r>
            <a:r>
              <a:rPr lang="en-US" altLang="zh-CN" sz="1600" b="0">
                <a:solidFill>
                  <a:srgbClr val="C586C0"/>
                </a:solidFill>
                <a:latin typeface="Consolas" panose="020B0609020204030204"/>
                <a:ea typeface="Consolas" panose="020B0609020204030204"/>
              </a:rPr>
              <a:t>return</a:t>
            </a:r>
            <a:r>
              <a:rPr lang="en-US" altLang="zh-CN"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sum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lang="en-US" altLang="zh-CN" sz="1600" b="0">
                <a:solidFill>
                  <a:srgbClr val="DCDCAA"/>
                </a:solidFill>
                <a:latin typeface="Consolas" panose="020B0609020204030204"/>
                <a:ea typeface="Consolas" panose="020B0609020204030204"/>
              </a:rPr>
              <a:t>at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lang="en-US" altLang="zh-CN" sz="1600" b="0">
                <a:solidFill>
                  <a:srgbClr val="B5CEA8"/>
                </a:solidFill>
                <a:latin typeface="Consolas" panose="020B0609020204030204"/>
                <a:ea typeface="Consolas" panose="020B0609020204030204"/>
              </a:rPr>
              <a:t>0</a:t>
            </a: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);</a:t>
            </a:r>
            <a:endParaRPr lang="en-US" altLang="zh-CN"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}</a:t>
            </a:r>
            <a:endParaRPr lang="en-US" altLang="zh-CN"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};</a:t>
            </a:r>
            <a:endParaRPr lang="en-US" altLang="zh-CN"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66840" y="14344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leetcode</a:t>
            </a:r>
            <a:endParaRPr lang="en-US" altLang="zh-CN"/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8EA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0" name="组合 19"/>
          <p:cNvGrpSpPr/>
          <p:nvPr/>
        </p:nvGrpSpPr>
        <p:grpSpPr>
          <a:xfrm>
            <a:off x="795021" y="969645"/>
            <a:ext cx="10602595" cy="5365750"/>
            <a:chOff x="1252" y="1174"/>
            <a:chExt cx="16697" cy="8450"/>
          </a:xfrm>
        </p:grpSpPr>
        <p:sp>
          <p:nvSpPr>
            <p:cNvPr id="4" name="圆角矩形 3"/>
            <p:cNvSpPr/>
            <p:nvPr/>
          </p:nvSpPr>
          <p:spPr>
            <a:xfrm>
              <a:off x="1253" y="1174"/>
              <a:ext cx="16697" cy="8451"/>
            </a:xfrm>
            <a:prstGeom prst="roundRect">
              <a:avLst>
                <a:gd name="adj" fmla="val 6276"/>
              </a:avLst>
            </a:prstGeom>
            <a:solidFill>
              <a:srgbClr val="CAD8EA"/>
            </a:solidFill>
            <a:ln>
              <a:noFill/>
            </a:ln>
            <a:effectLst>
              <a:outerShdw blurRad="127000" dist="114300" dir="13500000" algn="br" rotWithShape="0">
                <a:schemeClr val="bg1">
                  <a:alpha val="10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1252" y="1174"/>
              <a:ext cx="16697" cy="8451"/>
            </a:xfrm>
            <a:prstGeom prst="roundRect">
              <a:avLst>
                <a:gd name="adj" fmla="val 6276"/>
              </a:avLst>
            </a:prstGeom>
            <a:solidFill>
              <a:srgbClr val="CAD8EA"/>
            </a:solidFill>
            <a:ln>
              <a:noFill/>
            </a:ln>
            <a:effectLst>
              <a:outerShdw blurRad="88900" dist="139700" dir="2700000" algn="tl" rotWithShape="0">
                <a:srgbClr val="21468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922146" y="3300732"/>
            <a:ext cx="8347711" cy="389720"/>
          </a:xfrm>
          <a:prstGeom prst="roundRect">
            <a:avLst>
              <a:gd name="adj" fmla="val 50000"/>
            </a:avLst>
          </a:prstGeom>
          <a:solidFill>
            <a:srgbClr val="214687"/>
          </a:solidFill>
          <a:ln>
            <a:noFill/>
          </a:ln>
          <a:effectLst>
            <a:innerShdw blurRad="63500" dist="50800" dir="13500000">
              <a:srgbClr val="214687">
                <a:alpha val="100000"/>
              </a:srgbClr>
            </a:innerShdw>
          </a:effectLst>
        </p:spPr>
        <p:txBody>
          <a:bodyPr wrap="square" rtlCol="0" anchor="t">
            <a:spAutoFit/>
          </a:bodyPr>
          <a:p>
            <a:pPr algn="dist"/>
            <a:r>
              <a:rPr lang="zh-CN" altLang="en-US" sz="1200">
                <a:solidFill>
                  <a:schemeClr val="bg1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rPr>
              <a:t>Thank you for watching.</a:t>
            </a:r>
            <a:endParaRPr lang="zh-CN" altLang="en-US" sz="1200">
              <a:solidFill>
                <a:schemeClr val="bg1"/>
              </a:solidFill>
              <a:latin typeface="Times New Roman" panose="02020603050405020304"/>
              <a:ea typeface="腾讯体 W7"/>
              <a:cs typeface="思源宋体 CN" panose="02020600000000000000" charset="-122"/>
              <a:sym typeface="Times New Roman" panose="02020603050405020304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4311652" y="969645"/>
            <a:ext cx="3568065" cy="669290"/>
          </a:xfrm>
          <a:custGeom>
            <a:avLst/>
            <a:gdLst>
              <a:gd name="adj" fmla="val 3563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20" h="914">
                <a:moveTo>
                  <a:pt x="5619" y="0"/>
                </a:moveTo>
                <a:lnTo>
                  <a:pt x="5619" y="53"/>
                </a:lnTo>
                <a:cubicBezTo>
                  <a:pt x="5634" y="536"/>
                  <a:pt x="5191" y="926"/>
                  <a:pt x="4758" y="914"/>
                </a:cubicBezTo>
                <a:lnTo>
                  <a:pt x="861" y="914"/>
                </a:lnTo>
                <a:cubicBezTo>
                  <a:pt x="378" y="929"/>
                  <a:pt x="-12" y="486"/>
                  <a:pt x="0" y="53"/>
                </a:cubicBezTo>
                <a:lnTo>
                  <a:pt x="0" y="0"/>
                </a:lnTo>
                <a:lnTo>
                  <a:pt x="5619" y="0"/>
                </a:lnTo>
                <a:close/>
              </a:path>
            </a:pathLst>
          </a:custGeom>
          <a:solidFill>
            <a:srgbClr val="E6F3FF"/>
          </a:solidFill>
          <a:ln>
            <a:noFill/>
          </a:ln>
          <a:effectLst>
            <a:outerShdw blurRad="101600" dist="114300" dir="5400000" sx="98000" sy="98000" algn="t" rotWithShape="0">
              <a:srgbClr val="214687">
                <a:alpha val="3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Times New Roman" panose="02020603050405020304"/>
              <a:ea typeface="腾讯体 W7"/>
              <a:cs typeface="思源宋体 CN" panose="02020600000000000000" charset="-122"/>
              <a:sym typeface="Times New Roman" panose="02020603050405020304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628390" y="5327015"/>
            <a:ext cx="2307591" cy="476250"/>
            <a:chOff x="4695" y="8130"/>
            <a:chExt cx="3634" cy="750"/>
          </a:xfrm>
        </p:grpSpPr>
        <p:sp>
          <p:nvSpPr>
            <p:cNvPr id="23" name="圆角矩形 22"/>
            <p:cNvSpPr/>
            <p:nvPr/>
          </p:nvSpPr>
          <p:spPr>
            <a:xfrm>
              <a:off x="4695" y="8130"/>
              <a:ext cx="3635" cy="751"/>
            </a:xfrm>
            <a:prstGeom prst="roundRect">
              <a:avLst>
                <a:gd name="adj" fmla="val 50000"/>
              </a:avLst>
            </a:prstGeom>
            <a:solidFill>
              <a:srgbClr val="CAD8EA"/>
            </a:solidFill>
            <a:ln>
              <a:noFill/>
            </a:ln>
            <a:effectLst>
              <a:outerShdw blurRad="88900" dist="63500" dir="2700000" algn="tl" rotWithShape="0">
                <a:srgbClr val="21468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rgbClr val="214687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4695" y="8130"/>
              <a:ext cx="3635" cy="75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AD8EA"/>
                </a:gs>
                <a:gs pos="100000">
                  <a:srgbClr val="DAE9FF"/>
                </a:gs>
              </a:gsLst>
              <a:lin ang="5400000" scaled="0"/>
            </a:gradFill>
            <a:ln>
              <a:noFill/>
            </a:ln>
            <a:effectLst>
              <a:outerShdw blurRad="127000" dist="63500" dir="13500000" algn="br" rotWithShape="0">
                <a:schemeClr val="bg1">
                  <a:alpha val="10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r>
                <a:rPr lang="zh-CN" altLang="en-US" sz="1600" dirty="0">
                  <a:solidFill>
                    <a:srgbClr val="214687"/>
                  </a:solidFill>
                  <a:effectLst/>
                  <a:latin typeface="Times New Roman" panose="02020603050405020304"/>
                  <a:ea typeface="腾讯体 W7"/>
                  <a:cs typeface="思源宋体 CN" panose="02020600000000000000" charset="-122"/>
                  <a:sym typeface="Times New Roman" panose="02020603050405020304"/>
                </a:rPr>
                <a:t>汇</a:t>
              </a:r>
              <a:r>
                <a:rPr lang="en-US" altLang="zh-CN" sz="1600" dirty="0">
                  <a:solidFill>
                    <a:srgbClr val="214687"/>
                  </a:solidFill>
                  <a:effectLst/>
                  <a:latin typeface="Times New Roman" panose="02020603050405020304"/>
                  <a:ea typeface="腾讯体 W7"/>
                  <a:cs typeface="思源宋体 CN" panose="02020600000000000000" charset="-122"/>
                  <a:sym typeface="Times New Roman" panose="02020603050405020304"/>
                </a:rPr>
                <a:t>   </a:t>
              </a:r>
              <a:r>
                <a:rPr lang="zh-CN" altLang="en-US" sz="1600" dirty="0">
                  <a:solidFill>
                    <a:srgbClr val="214687"/>
                  </a:solidFill>
                  <a:effectLst/>
                  <a:latin typeface="Times New Roman" panose="02020603050405020304"/>
                  <a:ea typeface="腾讯体 W7"/>
                  <a:cs typeface="思源宋体 CN" panose="02020600000000000000" charset="-122"/>
                  <a:sym typeface="Times New Roman" panose="02020603050405020304"/>
                </a:rPr>
                <a:t>报</a:t>
              </a:r>
              <a:r>
                <a:rPr lang="en-US" altLang="zh-CN" sz="1600" dirty="0">
                  <a:solidFill>
                    <a:srgbClr val="214687"/>
                  </a:solidFill>
                  <a:effectLst/>
                  <a:latin typeface="Times New Roman" panose="02020603050405020304"/>
                  <a:ea typeface="腾讯体 W7"/>
                  <a:cs typeface="思源宋体 CN" panose="02020600000000000000" charset="-122"/>
                  <a:sym typeface="Times New Roman" panose="02020603050405020304"/>
                </a:rPr>
                <a:t>   </a:t>
              </a:r>
              <a:r>
                <a:rPr lang="zh-CN" altLang="en-US" sz="1600" dirty="0">
                  <a:solidFill>
                    <a:srgbClr val="214687"/>
                  </a:solidFill>
                  <a:effectLst/>
                  <a:latin typeface="Times New Roman" panose="02020603050405020304"/>
                  <a:ea typeface="腾讯体 W7"/>
                  <a:cs typeface="思源宋体 CN" panose="02020600000000000000" charset="-122"/>
                  <a:sym typeface="Times New Roman" panose="02020603050405020304"/>
                </a:rPr>
                <a:t>人</a:t>
              </a:r>
              <a:r>
                <a:rPr lang="zh-CN" altLang="en-US" sz="1600" dirty="0" smtClean="0">
                  <a:solidFill>
                    <a:srgbClr val="214687"/>
                  </a:solidFill>
                  <a:effectLst/>
                  <a:latin typeface="Times New Roman" panose="02020603050405020304"/>
                  <a:ea typeface="腾讯体 W7"/>
                  <a:cs typeface="思源宋体 CN" panose="02020600000000000000" charset="-122"/>
                  <a:sym typeface="Times New Roman" panose="02020603050405020304"/>
                </a:rPr>
                <a:t>：肖</a:t>
              </a:r>
              <a:r>
                <a:rPr lang="en-US" altLang="zh-CN" sz="1600" dirty="0" smtClean="0">
                  <a:solidFill>
                    <a:srgbClr val="214687"/>
                  </a:solidFill>
                  <a:effectLst/>
                  <a:latin typeface="Times New Roman" panose="02020603050405020304"/>
                  <a:ea typeface="腾讯体 W7"/>
                  <a:cs typeface="思源宋体 CN" panose="02020600000000000000" charset="-122"/>
                  <a:sym typeface="Times New Roman" panose="02020603050405020304"/>
                </a:rPr>
                <a:t>         </a:t>
              </a:r>
              <a:r>
                <a:rPr lang="zh-CN" altLang="en-US" sz="1600" dirty="0" smtClean="0">
                  <a:solidFill>
                    <a:srgbClr val="214687"/>
                  </a:solidFill>
                  <a:effectLst/>
                  <a:latin typeface="Times New Roman" panose="02020603050405020304"/>
                  <a:ea typeface="腾讯体 W7"/>
                  <a:cs typeface="思源宋体 CN" panose="02020600000000000000" charset="-122"/>
                  <a:sym typeface="Times New Roman" panose="02020603050405020304"/>
                </a:rPr>
                <a:t>琦</a:t>
              </a:r>
              <a:endParaRPr lang="en-US" altLang="zh-CN" sz="1600" dirty="0" smtClean="0">
                <a:solidFill>
                  <a:srgbClr val="214687"/>
                </a:solidFill>
                <a:effectLst/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426362" y="5327015"/>
            <a:ext cx="2926485" cy="476885"/>
            <a:chOff x="4595" y="8130"/>
            <a:chExt cx="4715" cy="751"/>
          </a:xfrm>
        </p:grpSpPr>
        <p:sp>
          <p:nvSpPr>
            <p:cNvPr id="31" name="圆角矩形 30"/>
            <p:cNvSpPr/>
            <p:nvPr/>
          </p:nvSpPr>
          <p:spPr>
            <a:xfrm>
              <a:off x="4695" y="8130"/>
              <a:ext cx="3635" cy="751"/>
            </a:xfrm>
            <a:prstGeom prst="roundRect">
              <a:avLst>
                <a:gd name="adj" fmla="val 50000"/>
              </a:avLst>
            </a:prstGeom>
            <a:solidFill>
              <a:srgbClr val="CAD8EA"/>
            </a:solidFill>
            <a:ln>
              <a:noFill/>
            </a:ln>
            <a:effectLst>
              <a:outerShdw blurRad="88900" dist="63500" dir="2700000" algn="tl" rotWithShape="0">
                <a:srgbClr val="21468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rgbClr val="214687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4595" y="8130"/>
              <a:ext cx="4715" cy="75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AD8EA"/>
                </a:gs>
                <a:gs pos="100000">
                  <a:srgbClr val="DAE9FF"/>
                </a:gs>
              </a:gsLst>
              <a:lin ang="5400000" scaled="0"/>
            </a:gradFill>
            <a:ln>
              <a:noFill/>
            </a:ln>
            <a:effectLst>
              <a:outerShdw blurRad="127000" dist="63500" dir="13500000" algn="br" rotWithShape="0">
                <a:schemeClr val="bg1">
                  <a:alpha val="10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r>
                <a:rPr lang="zh-CN" altLang="en-US" dirty="0">
                  <a:solidFill>
                    <a:srgbClr val="214687"/>
                  </a:solidFill>
                  <a:effectLst/>
                  <a:latin typeface="Times New Roman" panose="02020603050405020304"/>
                  <a:ea typeface="腾讯体 W7"/>
                  <a:cs typeface="思源宋体 CN" panose="02020600000000000000" charset="-122"/>
                  <a:sym typeface="Times New Roman" panose="02020603050405020304"/>
                </a:rPr>
                <a:t>时</a:t>
              </a:r>
              <a:r>
                <a:rPr lang="en-US" altLang="zh-CN" dirty="0">
                  <a:solidFill>
                    <a:srgbClr val="214687"/>
                  </a:solidFill>
                  <a:effectLst/>
                  <a:latin typeface="Times New Roman" panose="02020603050405020304"/>
                  <a:ea typeface="腾讯体 W7"/>
                  <a:cs typeface="思源宋体 CN" panose="02020600000000000000" charset="-122"/>
                  <a:sym typeface="Times New Roman" panose="02020603050405020304"/>
                </a:rPr>
                <a:t>   </a:t>
              </a:r>
              <a:r>
                <a:rPr lang="zh-CN" altLang="en-US" dirty="0">
                  <a:solidFill>
                    <a:srgbClr val="214687"/>
                  </a:solidFill>
                  <a:effectLst/>
                  <a:latin typeface="Times New Roman" panose="02020603050405020304"/>
                  <a:ea typeface="腾讯体 W7"/>
                  <a:cs typeface="思源宋体 CN" panose="02020600000000000000" charset="-122"/>
                  <a:sym typeface="Times New Roman" panose="02020603050405020304"/>
                </a:rPr>
                <a:t>间：</a:t>
              </a:r>
              <a:r>
                <a:rPr lang="en-US" altLang="zh-CN" dirty="0">
                  <a:solidFill>
                    <a:srgbClr val="214687"/>
                  </a:solidFill>
                  <a:effectLst/>
                  <a:latin typeface="Times New Roman" panose="02020603050405020304"/>
                  <a:ea typeface="腾讯体 W7"/>
                  <a:cs typeface="思源宋体 CN" panose="02020600000000000000" charset="-122"/>
                  <a:sym typeface="Times New Roman" panose="02020603050405020304"/>
                </a:rPr>
                <a:t>2024</a:t>
              </a:r>
              <a:r>
                <a:rPr lang="zh-CN" altLang="en-US" dirty="0">
                  <a:solidFill>
                    <a:srgbClr val="214687"/>
                  </a:solidFill>
                  <a:effectLst/>
                  <a:latin typeface="Times New Roman" panose="02020603050405020304"/>
                  <a:ea typeface="宋体" panose="02010600030101010101" pitchFamily="2" charset="-122"/>
                  <a:cs typeface="思源宋体 CN" panose="02020600000000000000" charset="-122"/>
                  <a:sym typeface="Times New Roman" panose="02020603050405020304"/>
                </a:rPr>
                <a:t>年</a:t>
              </a:r>
              <a:r>
                <a:rPr lang="en-US" altLang="zh-CN" dirty="0">
                  <a:solidFill>
                    <a:srgbClr val="214687"/>
                  </a:solidFill>
                  <a:effectLst/>
                  <a:latin typeface="Times New Roman" panose="02020603050405020304"/>
                  <a:ea typeface="宋体" panose="02010600030101010101" pitchFamily="2" charset="-122"/>
                  <a:cs typeface="思源宋体 CN" panose="02020600000000000000" charset="-122"/>
                  <a:sym typeface="Times New Roman" panose="02020603050405020304"/>
                </a:rPr>
                <a:t>10</a:t>
              </a:r>
              <a:r>
                <a:rPr lang="zh-CN" altLang="en-US" dirty="0">
                  <a:solidFill>
                    <a:srgbClr val="214687"/>
                  </a:solidFill>
                  <a:effectLst/>
                  <a:latin typeface="Times New Roman" panose="02020603050405020304"/>
                  <a:ea typeface="宋体" panose="02010600030101010101" pitchFamily="2" charset="-122"/>
                  <a:cs typeface="思源宋体 CN" panose="02020600000000000000" charset="-122"/>
                  <a:sym typeface="Times New Roman" panose="02020603050405020304"/>
                </a:rPr>
                <a:t>月</a:t>
              </a:r>
              <a:r>
                <a:rPr lang="en-US" altLang="zh-CN" dirty="0">
                  <a:solidFill>
                    <a:srgbClr val="214687"/>
                  </a:solidFill>
                  <a:effectLst/>
                  <a:latin typeface="Times New Roman" panose="02020603050405020304"/>
                  <a:ea typeface="宋体" panose="02010600030101010101" pitchFamily="2" charset="-122"/>
                  <a:cs typeface="思源宋体 CN" panose="02020600000000000000" charset="-122"/>
                  <a:sym typeface="Times New Roman" panose="02020603050405020304"/>
                </a:rPr>
                <a:t>13</a:t>
              </a:r>
              <a:r>
                <a:rPr lang="zh-CN" altLang="en-US" dirty="0">
                  <a:solidFill>
                    <a:srgbClr val="214687"/>
                  </a:solidFill>
                  <a:effectLst/>
                  <a:latin typeface="Times New Roman" panose="02020603050405020304"/>
                  <a:ea typeface="宋体" panose="02010600030101010101" pitchFamily="2" charset="-122"/>
                  <a:cs typeface="思源宋体 CN" panose="02020600000000000000" charset="-122"/>
                  <a:sym typeface="Times New Roman" panose="02020603050405020304"/>
                </a:rPr>
                <a:t>日</a:t>
              </a:r>
              <a:endParaRPr lang="zh-CN" altLang="en-US" dirty="0">
                <a:solidFill>
                  <a:srgbClr val="214687"/>
                </a:solidFill>
                <a:effectLst/>
                <a:latin typeface="Times New Roman" panose="02020603050405020304"/>
                <a:ea typeface="宋体" panose="02010600030101010101" pitchFamily="2" charset="-122"/>
                <a:cs typeface="思源宋体 CN" panose="02020600000000000000" charset="-122"/>
                <a:sym typeface="Times New Roman" panose="02020603050405020304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4175125" y="1959610"/>
            <a:ext cx="38404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accent1"/>
                </a:solidFill>
                <a:effectLst>
                  <a:reflection blurRad="6350" stA="53000" endA="300" endPos="35500" dir="5400000" sy="-90000" algn="bl" rotWithShape="0"/>
                </a:effectLst>
              </a:rPr>
              <a:t>谢谢观看</a:t>
            </a:r>
            <a:endParaRPr lang="zh-CN" altLang="en-US" sz="7200" b="1">
              <a:solidFill>
                <a:schemeClr val="accent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9443720" y="1959610"/>
            <a:ext cx="1315720" cy="789940"/>
            <a:chOff x="15943" y="3036"/>
            <a:chExt cx="2072" cy="1244"/>
          </a:xfrm>
        </p:grpSpPr>
        <p:sp>
          <p:nvSpPr>
            <p:cNvPr id="8" name="Freeform 22"/>
            <p:cNvSpPr/>
            <p:nvPr/>
          </p:nvSpPr>
          <p:spPr bwMode="auto">
            <a:xfrm>
              <a:off x="15943" y="3036"/>
              <a:ext cx="2073" cy="1245"/>
            </a:xfrm>
            <a:custGeom>
              <a:avLst/>
              <a:gdLst>
                <a:gd name="T0" fmla="*/ 71 w 71"/>
                <a:gd name="T1" fmla="*/ 3 h 62"/>
                <a:gd name="T2" fmla="*/ 0 w 71"/>
                <a:gd name="T3" fmla="*/ 62 h 62"/>
                <a:gd name="T4" fmla="*/ 14 w 71"/>
                <a:gd name="T5" fmla="*/ 0 h 62"/>
                <a:gd name="T6" fmla="*/ 71 w 71"/>
                <a:gd name="T7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3" h="1245">
                  <a:moveTo>
                    <a:pt x="985" y="889"/>
                  </a:moveTo>
                  <a:lnTo>
                    <a:pt x="558" y="1244"/>
                  </a:lnTo>
                  <a:lnTo>
                    <a:pt x="558" y="1245"/>
                  </a:lnTo>
                  <a:lnTo>
                    <a:pt x="558" y="1244"/>
                  </a:lnTo>
                  <a:lnTo>
                    <a:pt x="558" y="1245"/>
                  </a:lnTo>
                  <a:lnTo>
                    <a:pt x="558" y="1243"/>
                  </a:lnTo>
                  <a:lnTo>
                    <a:pt x="450" y="542"/>
                  </a:lnTo>
                  <a:lnTo>
                    <a:pt x="458" y="539"/>
                  </a:lnTo>
                  <a:lnTo>
                    <a:pt x="0" y="234"/>
                  </a:lnTo>
                  <a:lnTo>
                    <a:pt x="2073" y="0"/>
                  </a:lnTo>
                  <a:lnTo>
                    <a:pt x="1262" y="1073"/>
                  </a:lnTo>
                  <a:lnTo>
                    <a:pt x="985" y="889"/>
                  </a:lnTo>
                  <a:close/>
                </a:path>
              </a:pathLst>
            </a:custGeom>
            <a:solidFill>
              <a:srgbClr val="CAD8EA"/>
            </a:solidFill>
            <a:ln>
              <a:noFill/>
            </a:ln>
            <a:effectLst>
              <a:outerShdw blurRad="88900" dist="88900" dir="13500000" algn="br" rotWithShape="0">
                <a:schemeClr val="bg1">
                  <a:alpha val="83000"/>
                </a:schemeClr>
              </a:outerShdw>
            </a:effectLst>
          </p:spPr>
          <p:txBody>
            <a:bodyPr wrap="square">
              <a:noAutofit/>
            </a:bodyPr>
            <a:p>
              <a:pPr>
                <a:defRPr/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15943" y="3036"/>
              <a:ext cx="2073" cy="1245"/>
            </a:xfrm>
            <a:custGeom>
              <a:avLst/>
              <a:gdLst>
                <a:gd name="T0" fmla="*/ 71 w 71"/>
                <a:gd name="T1" fmla="*/ 3 h 62"/>
                <a:gd name="T2" fmla="*/ 0 w 71"/>
                <a:gd name="T3" fmla="*/ 62 h 62"/>
                <a:gd name="T4" fmla="*/ 14 w 71"/>
                <a:gd name="T5" fmla="*/ 0 h 62"/>
                <a:gd name="T6" fmla="*/ 71 w 71"/>
                <a:gd name="T7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3" h="1245">
                  <a:moveTo>
                    <a:pt x="985" y="889"/>
                  </a:moveTo>
                  <a:lnTo>
                    <a:pt x="558" y="1244"/>
                  </a:lnTo>
                  <a:lnTo>
                    <a:pt x="558" y="1245"/>
                  </a:lnTo>
                  <a:lnTo>
                    <a:pt x="558" y="1244"/>
                  </a:lnTo>
                  <a:lnTo>
                    <a:pt x="558" y="1245"/>
                  </a:lnTo>
                  <a:lnTo>
                    <a:pt x="558" y="1243"/>
                  </a:lnTo>
                  <a:lnTo>
                    <a:pt x="450" y="542"/>
                  </a:lnTo>
                  <a:lnTo>
                    <a:pt x="458" y="539"/>
                  </a:lnTo>
                  <a:lnTo>
                    <a:pt x="0" y="234"/>
                  </a:lnTo>
                  <a:lnTo>
                    <a:pt x="2073" y="0"/>
                  </a:lnTo>
                  <a:lnTo>
                    <a:pt x="1262" y="1073"/>
                  </a:lnTo>
                  <a:lnTo>
                    <a:pt x="985" y="889"/>
                  </a:lnTo>
                  <a:close/>
                </a:path>
              </a:pathLst>
            </a:custGeom>
            <a:solidFill>
              <a:srgbClr val="CAD8EA"/>
            </a:solidFill>
            <a:ln>
              <a:noFill/>
            </a:ln>
            <a:effectLst>
              <a:outerShdw blurRad="88900" dist="88900" dir="2700000" algn="tl" rotWithShape="0">
                <a:srgbClr val="214687">
                  <a:alpha val="40000"/>
                </a:srgbClr>
              </a:outerShdw>
            </a:effectLst>
          </p:spPr>
          <p:txBody>
            <a:bodyPr wrap="square">
              <a:noAutofit/>
            </a:bodyPr>
            <a:p>
              <a:pPr>
                <a:defRPr/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2F2F2">
                  <a:alpha val="100000"/>
                </a:srgbClr>
              </a:clrFrom>
              <a:clrTo>
                <a:srgbClr val="F2F2F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6850" y="0"/>
            <a:ext cx="3105150" cy="658495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5" y="97790"/>
            <a:ext cx="3117215" cy="5848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4" name="图片 33" descr="图片包含 游戏机&#10;&#10;描述已自动生成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15" y="756479"/>
            <a:ext cx="2595928" cy="25447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8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8EA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0" name="组合 19"/>
          <p:cNvGrpSpPr/>
          <p:nvPr/>
        </p:nvGrpSpPr>
        <p:grpSpPr>
          <a:xfrm>
            <a:off x="868045" y="1029970"/>
            <a:ext cx="10455910" cy="5365750"/>
            <a:chOff x="1252" y="1174"/>
            <a:chExt cx="16697" cy="8450"/>
          </a:xfrm>
        </p:grpSpPr>
        <p:sp>
          <p:nvSpPr>
            <p:cNvPr id="6" name="圆角矩形 5"/>
            <p:cNvSpPr/>
            <p:nvPr/>
          </p:nvSpPr>
          <p:spPr>
            <a:xfrm>
              <a:off x="1253" y="1174"/>
              <a:ext cx="16697" cy="8451"/>
            </a:xfrm>
            <a:prstGeom prst="roundRect">
              <a:avLst>
                <a:gd name="adj" fmla="val 6276"/>
              </a:avLst>
            </a:prstGeom>
            <a:solidFill>
              <a:srgbClr val="CAD8EA"/>
            </a:solidFill>
            <a:ln>
              <a:noFill/>
            </a:ln>
            <a:effectLst>
              <a:outerShdw blurRad="127000" dist="114300" dir="13500000" algn="br" rotWithShape="0">
                <a:schemeClr val="bg1">
                  <a:alpha val="10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252" y="1174"/>
              <a:ext cx="16697" cy="8451"/>
            </a:xfrm>
            <a:prstGeom prst="roundRect">
              <a:avLst>
                <a:gd name="adj" fmla="val 6276"/>
              </a:avLst>
            </a:prstGeom>
            <a:solidFill>
              <a:srgbClr val="CAD8EA"/>
            </a:solidFill>
            <a:ln>
              <a:noFill/>
            </a:ln>
            <a:effectLst>
              <a:outerShdw blurRad="88900" dist="139700" dir="2700000" algn="tl" rotWithShape="0">
                <a:srgbClr val="21468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</p:grpSp>
      <p:sp>
        <p:nvSpPr>
          <p:cNvPr id="37" name="椭圆 36"/>
          <p:cNvSpPr/>
          <p:nvPr>
            <p:custDataLst>
              <p:tags r:id="rId1"/>
            </p:custDataLst>
          </p:nvPr>
        </p:nvSpPr>
        <p:spPr>
          <a:xfrm>
            <a:off x="4811395" y="2122805"/>
            <a:ext cx="4314825" cy="1067435"/>
          </a:xfrm>
          <a:prstGeom prst="ellipse">
            <a:avLst/>
          </a:prstGeom>
          <a:solidFill>
            <a:srgbClr val="CAD8EA"/>
          </a:solidFill>
          <a:ln w="101600">
            <a:noFill/>
          </a:ln>
          <a:effectLst>
            <a:outerShdw blurRad="88900" dist="88900" dir="13500000" algn="br" rotWithShape="0">
              <a:schemeClr val="bg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/>
              <a:ea typeface="腾讯体 W7"/>
              <a:cs typeface="思源宋体 CN" panose="02020600000000000000" charset="-122"/>
              <a:sym typeface="Times New Roman" panose="02020603050405020304"/>
            </a:endParaRPr>
          </a:p>
        </p:txBody>
      </p:sp>
      <p:sp>
        <p:nvSpPr>
          <p:cNvPr id="45" name="任意多边形 44"/>
          <p:cNvSpPr/>
          <p:nvPr/>
        </p:nvSpPr>
        <p:spPr>
          <a:xfrm>
            <a:off x="4361182" y="1029970"/>
            <a:ext cx="3568065" cy="669290"/>
          </a:xfrm>
          <a:custGeom>
            <a:avLst/>
            <a:gdLst>
              <a:gd name="adj" fmla="val 3563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620" h="914">
                <a:moveTo>
                  <a:pt x="5619" y="0"/>
                </a:moveTo>
                <a:lnTo>
                  <a:pt x="5619" y="53"/>
                </a:lnTo>
                <a:cubicBezTo>
                  <a:pt x="5634" y="536"/>
                  <a:pt x="5191" y="926"/>
                  <a:pt x="4758" y="914"/>
                </a:cubicBezTo>
                <a:lnTo>
                  <a:pt x="861" y="914"/>
                </a:lnTo>
                <a:cubicBezTo>
                  <a:pt x="378" y="929"/>
                  <a:pt x="-12" y="486"/>
                  <a:pt x="0" y="53"/>
                </a:cubicBezTo>
                <a:lnTo>
                  <a:pt x="0" y="0"/>
                </a:lnTo>
                <a:lnTo>
                  <a:pt x="5619" y="0"/>
                </a:lnTo>
                <a:close/>
              </a:path>
            </a:pathLst>
          </a:custGeom>
          <a:solidFill>
            <a:srgbClr val="E6F3FF"/>
          </a:solidFill>
          <a:ln>
            <a:noFill/>
          </a:ln>
          <a:effectLst>
            <a:outerShdw blurRad="101600" dist="114300" dir="5400000" sx="98000" sy="98000" algn="t" rotWithShape="0">
              <a:srgbClr val="214687">
                <a:alpha val="3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zh-CN" altLang="en-US" sz="36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rPr>
              <a:t>目录</a:t>
            </a:r>
            <a:endParaRPr lang="zh-CN" altLang="en-US" sz="3600" b="1">
              <a:solidFill>
                <a:srgbClr val="214687"/>
              </a:solidFill>
              <a:latin typeface="Times New Roman" panose="02020603050405020304"/>
              <a:ea typeface="腾讯体 W7"/>
              <a:cs typeface="思源宋体 CN" panose="02020600000000000000" charset="-122"/>
              <a:sym typeface="Times New Roman" panose="02020603050405020304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5062220" y="239014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学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习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梳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理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与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总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结</a:t>
            </a:r>
            <a:endParaRPr lang="zh-CN" altLang="en-US" sz="2400" b="1">
              <a:solidFill>
                <a:srgbClr val="214687"/>
              </a:solidFill>
              <a:latin typeface="Times New Roman" panose="02020603050405020304"/>
              <a:ea typeface="腾讯体 W7"/>
              <a:cs typeface="思源宋体 CN" panose="02020600000000000000" charset="-122"/>
              <a:sym typeface="+mn-ea"/>
            </a:endParaRPr>
          </a:p>
        </p:txBody>
      </p:sp>
      <p:grpSp>
        <p:nvGrpSpPr>
          <p:cNvPr id="42" name="组合 41"/>
          <p:cNvGrpSpPr/>
          <p:nvPr>
            <p:custDataLst>
              <p:tags r:id="rId3"/>
            </p:custDataLst>
          </p:nvPr>
        </p:nvGrpSpPr>
        <p:grpSpPr>
          <a:xfrm>
            <a:off x="3426461" y="1974217"/>
            <a:ext cx="1271270" cy="1269365"/>
            <a:chOff x="6697" y="4123"/>
            <a:chExt cx="2002" cy="1999"/>
          </a:xfrm>
        </p:grpSpPr>
        <p:sp>
          <p:nvSpPr>
            <p:cNvPr id="38" name="椭圆 37"/>
            <p:cNvSpPr/>
            <p:nvPr>
              <p:custDataLst>
                <p:tags r:id="rId4"/>
              </p:custDataLst>
            </p:nvPr>
          </p:nvSpPr>
          <p:spPr>
            <a:xfrm>
              <a:off x="6697" y="4124"/>
              <a:ext cx="1999" cy="1998"/>
            </a:xfrm>
            <a:prstGeom prst="ellipse">
              <a:avLst/>
            </a:prstGeom>
            <a:solidFill>
              <a:srgbClr val="CAD8EA"/>
            </a:solidFill>
            <a:ln w="101600">
              <a:noFill/>
            </a:ln>
            <a:effectLst>
              <a:outerShdw blurRad="88900" dist="88900" dir="13500000" algn="br" rotWithShape="0">
                <a:schemeClr val="bg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  <p:sp>
          <p:nvSpPr>
            <p:cNvPr id="12" name="椭圆 11"/>
            <p:cNvSpPr/>
            <p:nvPr>
              <p:custDataLst>
                <p:tags r:id="rId5"/>
              </p:custDataLst>
            </p:nvPr>
          </p:nvSpPr>
          <p:spPr>
            <a:xfrm>
              <a:off x="6700" y="4123"/>
              <a:ext cx="1999" cy="1998"/>
            </a:xfrm>
            <a:prstGeom prst="ellipse">
              <a:avLst/>
            </a:prstGeom>
            <a:solidFill>
              <a:srgbClr val="CAD8EA"/>
            </a:solidFill>
            <a:ln w="101600">
              <a:noFill/>
            </a:ln>
            <a:effectLst>
              <a:outerShdw blurRad="88900" dist="88900" dir="2700000" algn="tl" rotWithShape="0">
                <a:srgbClr val="21468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</p:grpSp>
      <p:sp>
        <p:nvSpPr>
          <p:cNvPr id="13" name="椭圆 12"/>
          <p:cNvSpPr/>
          <p:nvPr>
            <p:custDataLst>
              <p:tags r:id="rId6"/>
            </p:custDataLst>
          </p:nvPr>
        </p:nvSpPr>
        <p:spPr>
          <a:xfrm>
            <a:off x="4811395" y="3542030"/>
            <a:ext cx="4314825" cy="1067435"/>
          </a:xfrm>
          <a:prstGeom prst="ellipse">
            <a:avLst/>
          </a:prstGeom>
          <a:solidFill>
            <a:srgbClr val="CAD8EA"/>
          </a:solidFill>
          <a:ln w="101600">
            <a:noFill/>
          </a:ln>
          <a:effectLst>
            <a:outerShdw blurRad="88900" dist="88900" dir="13500000" algn="br" rotWithShape="0">
              <a:schemeClr val="bg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/>
              <a:ea typeface="腾讯体 W7"/>
              <a:cs typeface="思源宋体 CN" panose="02020600000000000000" charset="-122"/>
              <a:sym typeface="Times New Roman" panose="02020603050405020304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5062220" y="3771265"/>
            <a:ext cx="40640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学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习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中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的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问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题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点</a:t>
            </a:r>
            <a:endParaRPr lang="zh-CN" altLang="en-US" sz="2400" dirty="0"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/>
          </a:p>
        </p:txBody>
      </p:sp>
      <p:grpSp>
        <p:nvGrpSpPr>
          <p:cNvPr id="15" name="组合 14"/>
          <p:cNvGrpSpPr/>
          <p:nvPr>
            <p:custDataLst>
              <p:tags r:id="rId8"/>
            </p:custDataLst>
          </p:nvPr>
        </p:nvGrpSpPr>
        <p:grpSpPr>
          <a:xfrm>
            <a:off x="3426461" y="3393442"/>
            <a:ext cx="1271270" cy="1269365"/>
            <a:chOff x="6697" y="4123"/>
            <a:chExt cx="2002" cy="1999"/>
          </a:xfrm>
        </p:grpSpPr>
        <p:sp>
          <p:nvSpPr>
            <p:cNvPr id="16" name="椭圆 15"/>
            <p:cNvSpPr/>
            <p:nvPr>
              <p:custDataLst>
                <p:tags r:id="rId9"/>
              </p:custDataLst>
            </p:nvPr>
          </p:nvSpPr>
          <p:spPr>
            <a:xfrm>
              <a:off x="6697" y="4124"/>
              <a:ext cx="1999" cy="1998"/>
            </a:xfrm>
            <a:prstGeom prst="ellipse">
              <a:avLst/>
            </a:prstGeom>
            <a:solidFill>
              <a:srgbClr val="CAD8EA"/>
            </a:solidFill>
            <a:ln w="101600">
              <a:noFill/>
            </a:ln>
            <a:effectLst>
              <a:outerShdw blurRad="88900" dist="88900" dir="13500000" algn="br" rotWithShape="0">
                <a:schemeClr val="bg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  <p:sp>
          <p:nvSpPr>
            <p:cNvPr id="17" name="椭圆 16"/>
            <p:cNvSpPr/>
            <p:nvPr>
              <p:custDataLst>
                <p:tags r:id="rId10"/>
              </p:custDataLst>
            </p:nvPr>
          </p:nvSpPr>
          <p:spPr>
            <a:xfrm>
              <a:off x="6700" y="4123"/>
              <a:ext cx="1999" cy="1998"/>
            </a:xfrm>
            <a:prstGeom prst="ellipse">
              <a:avLst/>
            </a:prstGeom>
            <a:solidFill>
              <a:srgbClr val="CAD8EA"/>
            </a:solidFill>
            <a:ln w="101600">
              <a:noFill/>
            </a:ln>
            <a:effectLst>
              <a:outerShdw blurRad="88900" dist="88900" dir="2700000" algn="tl" rotWithShape="0">
                <a:srgbClr val="21468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</p:grpSp>
      <p:sp>
        <p:nvSpPr>
          <p:cNvPr id="18" name="椭圆 17"/>
          <p:cNvSpPr/>
          <p:nvPr>
            <p:custDataLst>
              <p:tags r:id="rId11"/>
            </p:custDataLst>
          </p:nvPr>
        </p:nvSpPr>
        <p:spPr>
          <a:xfrm>
            <a:off x="4811395" y="4961255"/>
            <a:ext cx="4314825" cy="1067435"/>
          </a:xfrm>
          <a:prstGeom prst="ellipse">
            <a:avLst/>
          </a:prstGeom>
          <a:solidFill>
            <a:srgbClr val="CAD8EA"/>
          </a:solidFill>
          <a:ln w="101600">
            <a:noFill/>
          </a:ln>
          <a:effectLst>
            <a:outerShdw blurRad="88900" dist="88900" dir="13500000" algn="br" rotWithShape="0">
              <a:schemeClr val="bg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Times New Roman" panose="02020603050405020304"/>
              <a:ea typeface="腾讯体 W7"/>
              <a:cs typeface="思源宋体 CN" panose="02020600000000000000" charset="-122"/>
              <a:sym typeface="Times New Roman" panose="02020603050405020304"/>
            </a:endParaRPr>
          </a:p>
        </p:txBody>
      </p:sp>
      <p:grpSp>
        <p:nvGrpSpPr>
          <p:cNvPr id="19" name="组合 18"/>
          <p:cNvGrpSpPr/>
          <p:nvPr>
            <p:custDataLst>
              <p:tags r:id="rId12"/>
            </p:custDataLst>
          </p:nvPr>
        </p:nvGrpSpPr>
        <p:grpSpPr>
          <a:xfrm>
            <a:off x="3426461" y="4812667"/>
            <a:ext cx="1271270" cy="1269365"/>
            <a:chOff x="6697" y="4123"/>
            <a:chExt cx="2002" cy="1999"/>
          </a:xfrm>
        </p:grpSpPr>
        <p:sp>
          <p:nvSpPr>
            <p:cNvPr id="21" name="椭圆 20"/>
            <p:cNvSpPr/>
            <p:nvPr>
              <p:custDataLst>
                <p:tags r:id="rId13"/>
              </p:custDataLst>
            </p:nvPr>
          </p:nvSpPr>
          <p:spPr>
            <a:xfrm>
              <a:off x="6697" y="4124"/>
              <a:ext cx="1999" cy="1998"/>
            </a:xfrm>
            <a:prstGeom prst="ellipse">
              <a:avLst/>
            </a:prstGeom>
            <a:solidFill>
              <a:srgbClr val="CAD8EA"/>
            </a:solidFill>
            <a:ln w="101600">
              <a:noFill/>
            </a:ln>
            <a:effectLst>
              <a:outerShdw blurRad="88900" dist="88900" dir="13500000" algn="br" rotWithShape="0">
                <a:schemeClr val="bg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  <p:sp>
          <p:nvSpPr>
            <p:cNvPr id="22" name="椭圆 21"/>
            <p:cNvSpPr/>
            <p:nvPr>
              <p:custDataLst>
                <p:tags r:id="rId14"/>
              </p:custDataLst>
            </p:nvPr>
          </p:nvSpPr>
          <p:spPr>
            <a:xfrm>
              <a:off x="6700" y="4123"/>
              <a:ext cx="1999" cy="1998"/>
            </a:xfrm>
            <a:prstGeom prst="ellipse">
              <a:avLst/>
            </a:prstGeom>
            <a:solidFill>
              <a:srgbClr val="CAD8EA"/>
            </a:solidFill>
            <a:ln w="101600">
              <a:noFill/>
            </a:ln>
            <a:effectLst>
              <a:outerShdw blurRad="88900" dist="88900" dir="2700000" algn="tl" rotWithShape="0">
                <a:srgbClr val="21468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</p:grpSp>
      <p:sp>
        <p:nvSpPr>
          <p:cNvPr id="23" name="文本框 22"/>
          <p:cNvSpPr txBox="1"/>
          <p:nvPr>
            <p:custDataLst>
              <p:tags r:id="rId15"/>
            </p:custDataLst>
          </p:nvPr>
        </p:nvSpPr>
        <p:spPr>
          <a:xfrm>
            <a:off x="5062220" y="51638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</a:rPr>
              <a:t>个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</a:rPr>
              <a:t> 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</a:rPr>
              <a:t>人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</a:rPr>
              <a:t> 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</a:rPr>
              <a:t>学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</a:rPr>
              <a:t> 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</a:rPr>
              <a:t>习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</a:rPr>
              <a:t> 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</a:rPr>
              <a:t>计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</a:rPr>
              <a:t> 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</a:rPr>
              <a:t>划</a:t>
            </a:r>
            <a:endParaRPr lang="zh-CN" altLang="en-US" sz="2400" b="1">
              <a:solidFill>
                <a:srgbClr val="214687"/>
              </a:solidFill>
              <a:latin typeface="Times New Roman" panose="02020603050405020304"/>
              <a:ea typeface="腾讯体 W7"/>
              <a:cs typeface="思源宋体 CN" panose="02020600000000000000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6"/>
            </p:custDataLst>
          </p:nvPr>
        </p:nvSpPr>
        <p:spPr>
          <a:xfrm>
            <a:off x="3761105" y="3766820"/>
            <a:ext cx="740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+mj-ea"/>
                <a:ea typeface="+mj-ea"/>
              </a:rPr>
              <a:t>02</a:t>
            </a:r>
            <a:endParaRPr lang="en-US" altLang="zh-CN" sz="2800" b="1">
              <a:latin typeface="+mj-ea"/>
              <a:ea typeface="+mj-ea"/>
            </a:endParaRPr>
          </a:p>
        </p:txBody>
      </p:sp>
      <p:sp>
        <p:nvSpPr>
          <p:cNvPr id="25" name="文本框 24"/>
          <p:cNvSpPr txBox="1"/>
          <p:nvPr>
            <p:custDataLst>
              <p:tags r:id="rId17"/>
            </p:custDataLst>
          </p:nvPr>
        </p:nvSpPr>
        <p:spPr>
          <a:xfrm>
            <a:off x="3761105" y="5216525"/>
            <a:ext cx="740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+mj-ea"/>
                <a:ea typeface="+mj-ea"/>
              </a:rPr>
              <a:t>03</a:t>
            </a:r>
            <a:endParaRPr lang="en-US" altLang="zh-CN" sz="2800" b="1">
              <a:latin typeface="+mj-ea"/>
              <a:ea typeface="+mj-ea"/>
            </a:endParaRPr>
          </a:p>
        </p:txBody>
      </p:sp>
      <p:sp>
        <p:nvSpPr>
          <p:cNvPr id="28" name="文本框 27"/>
          <p:cNvSpPr txBox="1"/>
          <p:nvPr>
            <p:custDataLst>
              <p:tags r:id="rId18"/>
            </p:custDataLst>
          </p:nvPr>
        </p:nvSpPr>
        <p:spPr>
          <a:xfrm>
            <a:off x="5154295" y="4162425"/>
            <a:ext cx="30670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000" b="1" i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</a:rPr>
              <a:t>Problems in learning</a:t>
            </a:r>
            <a:endParaRPr lang="zh-CN" altLang="en-US" sz="1000" b="1" i="1">
              <a:solidFill>
                <a:srgbClr val="214687"/>
              </a:solidFill>
              <a:latin typeface="Times New Roman" panose="02020603050405020304"/>
              <a:ea typeface="腾讯体 W7"/>
              <a:cs typeface="思源宋体 CN" panose="02020600000000000000" charset="-122"/>
            </a:endParaRPr>
          </a:p>
        </p:txBody>
      </p:sp>
      <p:sp>
        <p:nvSpPr>
          <p:cNvPr id="70" name="文本框 69"/>
          <p:cNvSpPr txBox="1"/>
          <p:nvPr>
            <p:custDataLst>
              <p:tags r:id="rId19"/>
            </p:custDataLst>
          </p:nvPr>
        </p:nvSpPr>
        <p:spPr>
          <a:xfrm>
            <a:off x="3761105" y="2317115"/>
            <a:ext cx="740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+mj-ea"/>
                <a:ea typeface="+mj-ea"/>
              </a:rPr>
              <a:t>01</a:t>
            </a:r>
            <a:endParaRPr lang="en-US" altLang="zh-CN" sz="2800" b="1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clrChange>
              <a:clrFrom>
                <a:srgbClr val="F2F2F2">
                  <a:alpha val="100000"/>
                </a:srgbClr>
              </a:clrFrom>
              <a:clrTo>
                <a:srgbClr val="F2F2F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6850" y="0"/>
            <a:ext cx="3105150" cy="658495"/>
          </a:xfrm>
          <a:prstGeom prst="rect">
            <a:avLst/>
          </a:prstGeom>
        </p:spPr>
      </p:pic>
      <p:pic>
        <p:nvPicPr>
          <p:cNvPr id="34" name="图片 33" descr="图片包含 游戏机&#10;&#10;描述已自动生成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15" y="756479"/>
            <a:ext cx="2595928" cy="25447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8" name="图片 97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5" y="97790"/>
            <a:ext cx="3117215" cy="5848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/>
          <p:cNvSpPr txBox="1"/>
          <p:nvPr>
            <p:custDataLst>
              <p:tags r:id="rId26"/>
            </p:custDataLst>
          </p:nvPr>
        </p:nvSpPr>
        <p:spPr>
          <a:xfrm>
            <a:off x="5062855" y="2767965"/>
            <a:ext cx="33108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000" b="1" i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</a:rPr>
              <a:t>Study summary and summary</a:t>
            </a:r>
            <a:endParaRPr lang="zh-CN" altLang="en-US" sz="1000" b="1" i="1">
              <a:solidFill>
                <a:srgbClr val="214687"/>
              </a:solidFill>
              <a:latin typeface="Times New Roman" panose="02020603050405020304"/>
              <a:ea typeface="腾讯体 W7"/>
              <a:cs typeface="思源宋体 CN" panose="02020600000000000000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7"/>
            </p:custDataLst>
          </p:nvPr>
        </p:nvSpPr>
        <p:spPr>
          <a:xfrm>
            <a:off x="5154295" y="5556885"/>
            <a:ext cx="26777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000" b="1" i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</a:rPr>
              <a:t>Personal Study Plan</a:t>
            </a:r>
            <a:endParaRPr lang="zh-CN" altLang="en-US" sz="1000" b="1" i="1">
              <a:solidFill>
                <a:srgbClr val="214687"/>
              </a:solidFill>
              <a:latin typeface="Times New Roman" panose="02020603050405020304"/>
              <a:ea typeface="腾讯体 W7"/>
              <a:cs typeface="思源宋体 CN" panose="02020600000000000000" charset="-122"/>
            </a:endParaRPr>
          </a:p>
        </p:txBody>
      </p:sp>
    </p:spTree>
    <p:custDataLst>
      <p:tags r:id="rId2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8EA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2F2F2">
                  <a:alpha val="100000"/>
                </a:srgbClr>
              </a:clrFrom>
              <a:clrTo>
                <a:srgbClr val="F2F2F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6850" y="0"/>
            <a:ext cx="3105150" cy="6584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725805"/>
            <a:ext cx="12192000" cy="5657215"/>
          </a:xfrm>
          <a:prstGeom prst="rect">
            <a:avLst/>
          </a:prstGeom>
          <a:effectLst/>
        </p:spPr>
      </p:pic>
      <p:pic>
        <p:nvPicPr>
          <p:cNvPr id="3" name="图片 2" descr="7b0a202020202266696c746572223a20223131220a7d0a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  <a:lum bright="48000" contrast="24000"/>
          </a:blip>
          <a:stretch>
            <a:fillRect/>
          </a:stretch>
        </p:blipFill>
        <p:spPr>
          <a:xfrm>
            <a:off x="501023" y="6405512"/>
            <a:ext cx="2271206" cy="42600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9559290" y="64084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汉仪青云简" panose="00020600040101010101" charset="-122"/>
                <a:ea typeface="汉仪青云简" panose="00020600040101010101" charset="-122"/>
                <a:sym typeface="汉仪青云简" panose="00020600040101010101" charset="-122"/>
              </a:rPr>
              <a:t>机械自动化学院</a:t>
            </a:r>
            <a:endParaRPr lang="zh-CN" altLang="en-US" sz="2400">
              <a:latin typeface="汉仪青云简" panose="00020600040101010101" charset="-122"/>
              <a:ea typeface="汉仪青云简" panose="00020600040101010101" charset="-122"/>
              <a:sym typeface="汉仪青云简" panose="0002060004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635" y="426085"/>
            <a:ext cx="9219565" cy="2997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83515" y="0"/>
            <a:ext cx="516826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 algn="l">
              <a:buClrTx/>
              <a:buSzTx/>
              <a:buFont typeface="Wingdings" panose="05000000000000000000" charset="0"/>
              <a:buChar char=""/>
            </a:pP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01.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学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习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梳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理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与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总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结</a:t>
            </a:r>
            <a:endParaRPr lang="zh-CN" altLang="en-US" sz="2400" b="1">
              <a:solidFill>
                <a:srgbClr val="214687"/>
              </a:solidFill>
              <a:latin typeface="Times New Roman" panose="02020603050405020304"/>
              <a:ea typeface="腾讯体 W7"/>
              <a:cs typeface="思源宋体 CN" panose="02020600000000000000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351780" y="6450330"/>
            <a:ext cx="1173480" cy="312420"/>
            <a:chOff x="4695" y="8130"/>
            <a:chExt cx="3634" cy="750"/>
          </a:xfrm>
        </p:grpSpPr>
        <p:sp>
          <p:nvSpPr>
            <p:cNvPr id="27" name="圆角矩形 26"/>
            <p:cNvSpPr/>
            <p:nvPr/>
          </p:nvSpPr>
          <p:spPr>
            <a:xfrm>
              <a:off x="4695" y="8130"/>
              <a:ext cx="3635" cy="751"/>
            </a:xfrm>
            <a:prstGeom prst="roundRect">
              <a:avLst>
                <a:gd name="adj" fmla="val 50000"/>
              </a:avLst>
            </a:prstGeom>
            <a:solidFill>
              <a:srgbClr val="CAD8EA"/>
            </a:solidFill>
            <a:ln>
              <a:noFill/>
            </a:ln>
            <a:effectLst>
              <a:outerShdw blurRad="88900" dist="63500" dir="2700000" algn="tl" rotWithShape="0">
                <a:srgbClr val="21468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rgbClr val="214687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4695" y="8130"/>
              <a:ext cx="3635" cy="75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AD8EA"/>
                </a:gs>
                <a:gs pos="100000">
                  <a:srgbClr val="DAE9FF"/>
                </a:gs>
              </a:gsLst>
              <a:lin ang="5400000" scaled="0"/>
            </a:gradFill>
            <a:ln>
              <a:noFill/>
            </a:ln>
            <a:effectLst>
              <a:outerShdw blurRad="127000" dist="63500" dir="13500000" algn="br" rotWithShape="0">
                <a:schemeClr val="bg1">
                  <a:alpha val="10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zh-CN" altLang="en-US" sz="1600" dirty="0">
                <a:solidFill>
                  <a:srgbClr val="214687"/>
                </a:solidFill>
                <a:effectLst/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5523865" y="6450330"/>
            <a:ext cx="8299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PAGE 3</a:t>
            </a:r>
            <a:endParaRPr lang="en-US" altLang="zh-CN" sz="1400" b="1">
              <a:solidFill>
                <a:srgbClr val="214687"/>
              </a:solidFill>
              <a:latin typeface="Times New Roman" panose="02020603050405020304"/>
              <a:ea typeface="腾讯体 W7"/>
              <a:cs typeface="思源宋体 CN" panose="02020600000000000000" charset="-122"/>
              <a:sym typeface="+mn-ea"/>
            </a:endParaRPr>
          </a:p>
        </p:txBody>
      </p:sp>
      <p:pic>
        <p:nvPicPr>
          <p:cNvPr id="6" name="图片 5" descr="code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205" y="725805"/>
            <a:ext cx="7052945" cy="564959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8EA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2F2F2">
                  <a:alpha val="100000"/>
                </a:srgbClr>
              </a:clrFrom>
              <a:clrTo>
                <a:srgbClr val="F2F2F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6850" y="0"/>
            <a:ext cx="3105150" cy="6584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725805"/>
            <a:ext cx="12192000" cy="5657215"/>
          </a:xfrm>
          <a:prstGeom prst="rect">
            <a:avLst/>
          </a:prstGeom>
          <a:effectLst/>
        </p:spPr>
      </p:pic>
      <p:pic>
        <p:nvPicPr>
          <p:cNvPr id="3" name="图片 2" descr="7b0a202020202266696c746572223a20223131220a7d0a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  <a:lum bright="48000" contrast="24000"/>
          </a:blip>
          <a:stretch>
            <a:fillRect/>
          </a:stretch>
        </p:blipFill>
        <p:spPr>
          <a:xfrm>
            <a:off x="501023" y="6405512"/>
            <a:ext cx="2271206" cy="42600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9559290" y="64084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汉仪青云简" panose="00020600040101010101" charset="-122"/>
                <a:ea typeface="汉仪青云简" panose="00020600040101010101" charset="-122"/>
                <a:sym typeface="汉仪青云简" panose="00020600040101010101" charset="-122"/>
              </a:rPr>
              <a:t>机械自动化学院</a:t>
            </a:r>
            <a:endParaRPr lang="zh-CN" altLang="en-US" sz="2400">
              <a:latin typeface="汉仪青云简" panose="00020600040101010101" charset="-122"/>
              <a:ea typeface="汉仪青云简" panose="00020600040101010101" charset="-122"/>
              <a:sym typeface="汉仪青云简" panose="0002060004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635" y="426085"/>
            <a:ext cx="9219565" cy="2997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83515" y="0"/>
            <a:ext cx="516826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 algn="l">
              <a:buClrTx/>
              <a:buSzTx/>
              <a:buFont typeface="Wingdings" panose="05000000000000000000" charset="0"/>
              <a:buChar char=""/>
            </a:pP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01.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学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习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梳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理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与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总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结</a:t>
            </a:r>
            <a:endParaRPr lang="zh-CN" altLang="en-US" sz="2400" b="1">
              <a:solidFill>
                <a:srgbClr val="214687"/>
              </a:solidFill>
              <a:latin typeface="Times New Roman" panose="02020603050405020304"/>
              <a:ea typeface="腾讯体 W7"/>
              <a:cs typeface="思源宋体 CN" panose="02020600000000000000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351780" y="6450330"/>
            <a:ext cx="1173480" cy="312420"/>
            <a:chOff x="4695" y="8130"/>
            <a:chExt cx="3634" cy="750"/>
          </a:xfrm>
        </p:grpSpPr>
        <p:sp>
          <p:nvSpPr>
            <p:cNvPr id="27" name="圆角矩形 26"/>
            <p:cNvSpPr/>
            <p:nvPr/>
          </p:nvSpPr>
          <p:spPr>
            <a:xfrm>
              <a:off x="4695" y="8130"/>
              <a:ext cx="3635" cy="751"/>
            </a:xfrm>
            <a:prstGeom prst="roundRect">
              <a:avLst>
                <a:gd name="adj" fmla="val 50000"/>
              </a:avLst>
            </a:prstGeom>
            <a:solidFill>
              <a:srgbClr val="CAD8EA"/>
            </a:solidFill>
            <a:ln>
              <a:noFill/>
            </a:ln>
            <a:effectLst>
              <a:outerShdw blurRad="88900" dist="63500" dir="2700000" algn="tl" rotWithShape="0">
                <a:srgbClr val="21468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rgbClr val="214687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4695" y="8130"/>
              <a:ext cx="3635" cy="75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AD8EA"/>
                </a:gs>
                <a:gs pos="100000">
                  <a:srgbClr val="DAE9FF"/>
                </a:gs>
              </a:gsLst>
              <a:lin ang="5400000" scaled="0"/>
            </a:gradFill>
            <a:ln>
              <a:noFill/>
            </a:ln>
            <a:effectLst>
              <a:outerShdw blurRad="127000" dist="63500" dir="13500000" algn="br" rotWithShape="0">
                <a:schemeClr val="bg1">
                  <a:alpha val="10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zh-CN" altLang="en-US" sz="1600" dirty="0">
                <a:solidFill>
                  <a:srgbClr val="214687"/>
                </a:solidFill>
                <a:effectLst/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5523865" y="6450330"/>
            <a:ext cx="8299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PAGE 4</a:t>
            </a:r>
            <a:endParaRPr lang="en-US" altLang="zh-CN" sz="1400" b="1">
              <a:solidFill>
                <a:srgbClr val="214687"/>
              </a:solidFill>
              <a:latin typeface="Times New Roman" panose="02020603050405020304"/>
              <a:ea typeface="腾讯体 W7"/>
              <a:cs typeface="思源宋体 CN" panose="02020600000000000000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877570"/>
            <a:ext cx="3839210" cy="53219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0670" y="835660"/>
            <a:ext cx="4612005" cy="536384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8EA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2F2F2">
                  <a:alpha val="100000"/>
                </a:srgbClr>
              </a:clrFrom>
              <a:clrTo>
                <a:srgbClr val="F2F2F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6850" y="0"/>
            <a:ext cx="3105150" cy="6584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725805"/>
            <a:ext cx="12192000" cy="5657215"/>
          </a:xfrm>
          <a:prstGeom prst="rect">
            <a:avLst/>
          </a:prstGeom>
          <a:effectLst/>
        </p:spPr>
      </p:pic>
      <p:pic>
        <p:nvPicPr>
          <p:cNvPr id="3" name="图片 2" descr="7b0a202020202266696c746572223a20223131220a7d0a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  <a:lum bright="48000" contrast="24000"/>
          </a:blip>
          <a:stretch>
            <a:fillRect/>
          </a:stretch>
        </p:blipFill>
        <p:spPr>
          <a:xfrm>
            <a:off x="501023" y="6405512"/>
            <a:ext cx="2271206" cy="42600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9559290" y="64084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汉仪青云简" panose="00020600040101010101" charset="-122"/>
                <a:ea typeface="汉仪青云简" panose="00020600040101010101" charset="-122"/>
                <a:sym typeface="汉仪青云简" panose="00020600040101010101" charset="-122"/>
              </a:rPr>
              <a:t>机械自动化学院</a:t>
            </a:r>
            <a:endParaRPr lang="zh-CN" altLang="en-US" sz="2400">
              <a:latin typeface="汉仪青云简" panose="00020600040101010101" charset="-122"/>
              <a:ea typeface="汉仪青云简" panose="00020600040101010101" charset="-122"/>
              <a:sym typeface="汉仪青云简" panose="0002060004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635" y="426085"/>
            <a:ext cx="9219565" cy="2997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83515" y="0"/>
            <a:ext cx="516826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 algn="l">
              <a:buClrTx/>
              <a:buSzTx/>
              <a:buFont typeface="Wingdings" panose="05000000000000000000" charset="0"/>
              <a:buChar char=""/>
            </a:pP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01.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学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习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梳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理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与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总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结</a:t>
            </a:r>
            <a:endParaRPr lang="zh-CN" altLang="en-US" sz="2400" b="1">
              <a:solidFill>
                <a:srgbClr val="214687"/>
              </a:solidFill>
              <a:latin typeface="Times New Roman" panose="02020603050405020304"/>
              <a:ea typeface="腾讯体 W7"/>
              <a:cs typeface="思源宋体 CN" panose="02020600000000000000" charset="-122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"/>
            </a:pPr>
            <a:endParaRPr lang="zh-CN" altLang="en-US" sz="2400" b="1">
              <a:solidFill>
                <a:srgbClr val="214687"/>
              </a:solidFill>
              <a:latin typeface="Times New Roman" panose="02020603050405020304"/>
              <a:ea typeface="腾讯体 W7"/>
              <a:cs typeface="思源宋体 CN" panose="02020600000000000000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351780" y="6450330"/>
            <a:ext cx="1173480" cy="312420"/>
            <a:chOff x="4695" y="8130"/>
            <a:chExt cx="3634" cy="750"/>
          </a:xfrm>
        </p:grpSpPr>
        <p:sp>
          <p:nvSpPr>
            <p:cNvPr id="27" name="圆角矩形 26"/>
            <p:cNvSpPr/>
            <p:nvPr/>
          </p:nvSpPr>
          <p:spPr>
            <a:xfrm>
              <a:off x="4695" y="8130"/>
              <a:ext cx="3635" cy="751"/>
            </a:xfrm>
            <a:prstGeom prst="roundRect">
              <a:avLst>
                <a:gd name="adj" fmla="val 50000"/>
              </a:avLst>
            </a:prstGeom>
            <a:solidFill>
              <a:srgbClr val="CAD8EA"/>
            </a:solidFill>
            <a:ln>
              <a:noFill/>
            </a:ln>
            <a:effectLst>
              <a:outerShdw blurRad="88900" dist="63500" dir="2700000" algn="tl" rotWithShape="0">
                <a:srgbClr val="21468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rgbClr val="214687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4695" y="8130"/>
              <a:ext cx="3635" cy="75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AD8EA"/>
                </a:gs>
                <a:gs pos="100000">
                  <a:srgbClr val="DAE9FF"/>
                </a:gs>
              </a:gsLst>
              <a:lin ang="5400000" scaled="0"/>
            </a:gradFill>
            <a:ln>
              <a:noFill/>
            </a:ln>
            <a:effectLst>
              <a:outerShdw blurRad="127000" dist="63500" dir="13500000" algn="br" rotWithShape="0">
                <a:schemeClr val="bg1">
                  <a:alpha val="10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zh-CN" altLang="en-US" sz="1600" dirty="0">
                <a:solidFill>
                  <a:srgbClr val="214687"/>
                </a:solidFill>
                <a:effectLst/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5523865" y="6450330"/>
            <a:ext cx="8299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PAGE 4</a:t>
            </a:r>
            <a:endParaRPr lang="en-US" altLang="zh-CN" sz="1400" b="1">
              <a:solidFill>
                <a:srgbClr val="214687"/>
              </a:solidFill>
              <a:latin typeface="Times New Roman" panose="02020603050405020304"/>
              <a:ea typeface="腾讯体 W7"/>
              <a:cs typeface="思源宋体 CN" panose="02020600000000000000" charset="-122"/>
              <a:sym typeface="+mn-ea"/>
            </a:endParaRPr>
          </a:p>
        </p:txBody>
      </p:sp>
      <p:pic>
        <p:nvPicPr>
          <p:cNvPr id="6" name="图片 5" descr="code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515" y="806450"/>
            <a:ext cx="8550275" cy="542988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8EA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2F2F2">
                  <a:alpha val="100000"/>
                </a:srgbClr>
              </a:clrFrom>
              <a:clrTo>
                <a:srgbClr val="F2F2F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6850" y="0"/>
            <a:ext cx="3105150" cy="6584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725805"/>
            <a:ext cx="12192000" cy="5657215"/>
          </a:xfrm>
          <a:prstGeom prst="rect">
            <a:avLst/>
          </a:prstGeom>
          <a:effectLst/>
        </p:spPr>
      </p:pic>
      <p:pic>
        <p:nvPicPr>
          <p:cNvPr id="3" name="图片 2" descr="7b0a202020202266696c746572223a20223131220a7d0a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  <a:lum bright="48000" contrast="24000"/>
          </a:blip>
          <a:stretch>
            <a:fillRect/>
          </a:stretch>
        </p:blipFill>
        <p:spPr>
          <a:xfrm>
            <a:off x="501023" y="6405512"/>
            <a:ext cx="2271206" cy="42600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9559290" y="64084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汉仪青云简" panose="00020600040101010101" charset="-122"/>
                <a:ea typeface="汉仪青云简" panose="00020600040101010101" charset="-122"/>
                <a:sym typeface="汉仪青云简" panose="00020600040101010101" charset="-122"/>
              </a:rPr>
              <a:t>机械自动化学院</a:t>
            </a:r>
            <a:endParaRPr lang="zh-CN" altLang="en-US" sz="2400">
              <a:latin typeface="汉仪青云简" panose="00020600040101010101" charset="-122"/>
              <a:ea typeface="汉仪青云简" panose="00020600040101010101" charset="-122"/>
              <a:sym typeface="汉仪青云简" panose="0002060004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635" y="426085"/>
            <a:ext cx="9219565" cy="2997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83515" y="0"/>
            <a:ext cx="516826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 algn="l">
              <a:buClrTx/>
              <a:buSzTx/>
              <a:buFont typeface="Wingdings" panose="05000000000000000000" charset="0"/>
              <a:buChar char=""/>
            </a:pP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01.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学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习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梳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理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与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总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结</a:t>
            </a:r>
            <a:endParaRPr lang="zh-CN" altLang="en-US" sz="2400" b="1">
              <a:solidFill>
                <a:srgbClr val="214687"/>
              </a:solidFill>
              <a:latin typeface="Times New Roman" panose="02020603050405020304"/>
              <a:ea typeface="腾讯体 W7"/>
              <a:cs typeface="思源宋体 CN" panose="02020600000000000000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351780" y="6450330"/>
            <a:ext cx="1173480" cy="312420"/>
            <a:chOff x="4695" y="8130"/>
            <a:chExt cx="3634" cy="750"/>
          </a:xfrm>
        </p:grpSpPr>
        <p:sp>
          <p:nvSpPr>
            <p:cNvPr id="27" name="圆角矩形 26"/>
            <p:cNvSpPr/>
            <p:nvPr/>
          </p:nvSpPr>
          <p:spPr>
            <a:xfrm>
              <a:off x="4695" y="8130"/>
              <a:ext cx="3635" cy="751"/>
            </a:xfrm>
            <a:prstGeom prst="roundRect">
              <a:avLst>
                <a:gd name="adj" fmla="val 50000"/>
              </a:avLst>
            </a:prstGeom>
            <a:solidFill>
              <a:srgbClr val="CAD8EA"/>
            </a:solidFill>
            <a:ln>
              <a:noFill/>
            </a:ln>
            <a:effectLst>
              <a:outerShdw blurRad="88900" dist="63500" dir="2700000" algn="tl" rotWithShape="0">
                <a:srgbClr val="21468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rgbClr val="214687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4695" y="8130"/>
              <a:ext cx="3635" cy="75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AD8EA"/>
                </a:gs>
                <a:gs pos="100000">
                  <a:srgbClr val="DAE9FF"/>
                </a:gs>
              </a:gsLst>
              <a:lin ang="5400000" scaled="0"/>
            </a:gradFill>
            <a:ln>
              <a:noFill/>
            </a:ln>
            <a:effectLst>
              <a:outerShdw blurRad="127000" dist="63500" dir="13500000" algn="br" rotWithShape="0">
                <a:schemeClr val="bg1">
                  <a:alpha val="10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zh-CN" altLang="en-US" sz="1600" dirty="0">
                <a:solidFill>
                  <a:srgbClr val="214687"/>
                </a:solidFill>
                <a:effectLst/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5523865" y="6450330"/>
            <a:ext cx="8299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PAGE 4</a:t>
            </a:r>
            <a:endParaRPr lang="en-US" altLang="zh-CN" sz="1400" b="1">
              <a:solidFill>
                <a:srgbClr val="214687"/>
              </a:solidFill>
              <a:latin typeface="Times New Roman" panose="02020603050405020304"/>
              <a:ea typeface="腾讯体 W7"/>
              <a:cs typeface="思源宋体 CN" panose="02020600000000000000" charset="-122"/>
              <a:sym typeface="+mn-ea"/>
            </a:endParaRPr>
          </a:p>
        </p:txBody>
      </p:sp>
      <p:pic>
        <p:nvPicPr>
          <p:cNvPr id="6" name="QQ20241024-162859">
            <a:hlinkClick r:id="" action="ppaction://media"/>
          </p:cNvPr>
          <p:cNvPicPr/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47700" y="756920"/>
            <a:ext cx="9591675" cy="555307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9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8EA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2F2F2">
                  <a:alpha val="100000"/>
                </a:srgbClr>
              </a:clrFrom>
              <a:clrTo>
                <a:srgbClr val="F2F2F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6850" y="0"/>
            <a:ext cx="3105150" cy="6584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725805"/>
            <a:ext cx="12192000" cy="5657215"/>
          </a:xfrm>
          <a:prstGeom prst="rect">
            <a:avLst/>
          </a:prstGeom>
          <a:effectLst/>
        </p:spPr>
      </p:pic>
      <p:pic>
        <p:nvPicPr>
          <p:cNvPr id="3" name="图片 2" descr="7b0a202020202266696c746572223a20223131220a7d0a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  <a:lum bright="48000" contrast="24000"/>
          </a:blip>
          <a:stretch>
            <a:fillRect/>
          </a:stretch>
        </p:blipFill>
        <p:spPr>
          <a:xfrm>
            <a:off x="501023" y="6405512"/>
            <a:ext cx="2271206" cy="42600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9559290" y="64084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汉仪青云简" panose="00020600040101010101" charset="-122"/>
                <a:ea typeface="汉仪青云简" panose="00020600040101010101" charset="-122"/>
                <a:sym typeface="汉仪青云简" panose="00020600040101010101" charset="-122"/>
              </a:rPr>
              <a:t>机械自动化学院</a:t>
            </a:r>
            <a:endParaRPr lang="zh-CN" altLang="en-US" sz="2400">
              <a:latin typeface="汉仪青云简" panose="00020600040101010101" charset="-122"/>
              <a:ea typeface="汉仪青云简" panose="00020600040101010101" charset="-122"/>
              <a:sym typeface="汉仪青云简" panose="0002060004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635" y="426085"/>
            <a:ext cx="9219565" cy="2997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83515" y="0"/>
            <a:ext cx="516826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 algn="l">
              <a:buClrTx/>
              <a:buSzTx/>
              <a:buFont typeface="Wingdings" panose="05000000000000000000" charset="0"/>
              <a:buChar char=""/>
            </a:pP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01.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学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习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梳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理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与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总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结</a:t>
            </a:r>
            <a:endParaRPr lang="zh-CN" altLang="en-US" sz="2400" b="1">
              <a:solidFill>
                <a:srgbClr val="214687"/>
              </a:solidFill>
              <a:latin typeface="Times New Roman" panose="02020603050405020304"/>
              <a:ea typeface="腾讯体 W7"/>
              <a:cs typeface="思源宋体 CN" panose="02020600000000000000" charset="-122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"/>
            </a:pPr>
            <a:endParaRPr lang="zh-CN" altLang="en-US" sz="2400" b="1">
              <a:solidFill>
                <a:srgbClr val="214687"/>
              </a:solidFill>
              <a:latin typeface="Times New Roman" panose="02020603050405020304"/>
              <a:ea typeface="腾讯体 W7"/>
              <a:cs typeface="思源宋体 CN" panose="02020600000000000000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351780" y="6450330"/>
            <a:ext cx="1173480" cy="312420"/>
            <a:chOff x="4695" y="8130"/>
            <a:chExt cx="3634" cy="750"/>
          </a:xfrm>
        </p:grpSpPr>
        <p:sp>
          <p:nvSpPr>
            <p:cNvPr id="27" name="圆角矩形 26"/>
            <p:cNvSpPr/>
            <p:nvPr/>
          </p:nvSpPr>
          <p:spPr>
            <a:xfrm>
              <a:off x="4695" y="8130"/>
              <a:ext cx="3635" cy="751"/>
            </a:xfrm>
            <a:prstGeom prst="roundRect">
              <a:avLst>
                <a:gd name="adj" fmla="val 50000"/>
              </a:avLst>
            </a:prstGeom>
            <a:solidFill>
              <a:srgbClr val="CAD8EA"/>
            </a:solidFill>
            <a:ln>
              <a:noFill/>
            </a:ln>
            <a:effectLst>
              <a:outerShdw blurRad="88900" dist="63500" dir="2700000" algn="tl" rotWithShape="0">
                <a:srgbClr val="21468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rgbClr val="214687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4695" y="8130"/>
              <a:ext cx="3635" cy="75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AD8EA"/>
                </a:gs>
                <a:gs pos="100000">
                  <a:srgbClr val="DAE9FF"/>
                </a:gs>
              </a:gsLst>
              <a:lin ang="5400000" scaled="0"/>
            </a:gradFill>
            <a:ln>
              <a:noFill/>
            </a:ln>
            <a:effectLst>
              <a:outerShdw blurRad="127000" dist="63500" dir="13500000" algn="br" rotWithShape="0">
                <a:schemeClr val="bg1">
                  <a:alpha val="10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zh-CN" altLang="en-US" sz="1600" dirty="0">
                <a:solidFill>
                  <a:srgbClr val="214687"/>
                </a:solidFill>
                <a:effectLst/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5523865" y="6450330"/>
            <a:ext cx="8299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PAGE 4</a:t>
            </a:r>
            <a:endParaRPr lang="en-US" altLang="zh-CN" sz="1400" b="1">
              <a:solidFill>
                <a:srgbClr val="214687"/>
              </a:solidFill>
              <a:latin typeface="Times New Roman" panose="02020603050405020304"/>
              <a:ea typeface="腾讯体 W7"/>
              <a:cs typeface="思源宋体 CN" panose="02020600000000000000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60" y="820420"/>
            <a:ext cx="7564755" cy="53390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8EA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2F2F2">
                  <a:alpha val="100000"/>
                </a:srgbClr>
              </a:clrFrom>
              <a:clrTo>
                <a:srgbClr val="F2F2F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6850" y="0"/>
            <a:ext cx="3105150" cy="6584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725805"/>
            <a:ext cx="12192000" cy="5657215"/>
          </a:xfrm>
          <a:prstGeom prst="rect">
            <a:avLst/>
          </a:prstGeom>
          <a:effectLst/>
        </p:spPr>
      </p:pic>
      <p:pic>
        <p:nvPicPr>
          <p:cNvPr id="3" name="图片 2" descr="7b0a202020202266696c746572223a20223131220a7d0a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  <a:lum bright="48000" contrast="24000"/>
          </a:blip>
          <a:stretch>
            <a:fillRect/>
          </a:stretch>
        </p:blipFill>
        <p:spPr>
          <a:xfrm>
            <a:off x="501023" y="6405512"/>
            <a:ext cx="2271206" cy="42600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9559290" y="64084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汉仪青云简" panose="00020600040101010101" charset="-122"/>
                <a:ea typeface="汉仪青云简" panose="00020600040101010101" charset="-122"/>
                <a:sym typeface="汉仪青云简" panose="00020600040101010101" charset="-122"/>
              </a:rPr>
              <a:t>机械自动化学院</a:t>
            </a:r>
            <a:endParaRPr lang="zh-CN" altLang="en-US" sz="2400">
              <a:latin typeface="汉仪青云简" panose="00020600040101010101" charset="-122"/>
              <a:ea typeface="汉仪青云简" panose="00020600040101010101" charset="-122"/>
              <a:sym typeface="汉仪青云简" panose="0002060004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635" y="426085"/>
            <a:ext cx="9219565" cy="2997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83515" y="0"/>
            <a:ext cx="516826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 algn="l">
              <a:buClrTx/>
              <a:buSzTx/>
              <a:buFont typeface="Wingdings" panose="05000000000000000000" charset="0"/>
              <a:buChar char=""/>
            </a:pP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01.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学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习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梳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理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与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总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结</a:t>
            </a:r>
            <a:endParaRPr lang="zh-CN" altLang="en-US" sz="2400" b="1">
              <a:solidFill>
                <a:srgbClr val="214687"/>
              </a:solidFill>
              <a:latin typeface="Times New Roman" panose="02020603050405020304"/>
              <a:ea typeface="腾讯体 W7"/>
              <a:cs typeface="思源宋体 CN" panose="02020600000000000000" charset="-122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"/>
            </a:pPr>
            <a:endParaRPr lang="zh-CN" altLang="en-US" sz="2400" b="1">
              <a:solidFill>
                <a:srgbClr val="214687"/>
              </a:solidFill>
              <a:latin typeface="Times New Roman" panose="02020603050405020304"/>
              <a:ea typeface="腾讯体 W7"/>
              <a:cs typeface="思源宋体 CN" panose="02020600000000000000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351780" y="6450330"/>
            <a:ext cx="1173480" cy="312420"/>
            <a:chOff x="4695" y="8130"/>
            <a:chExt cx="3634" cy="750"/>
          </a:xfrm>
        </p:grpSpPr>
        <p:sp>
          <p:nvSpPr>
            <p:cNvPr id="27" name="圆角矩形 26"/>
            <p:cNvSpPr/>
            <p:nvPr/>
          </p:nvSpPr>
          <p:spPr>
            <a:xfrm>
              <a:off x="4695" y="8130"/>
              <a:ext cx="3635" cy="751"/>
            </a:xfrm>
            <a:prstGeom prst="roundRect">
              <a:avLst>
                <a:gd name="adj" fmla="val 50000"/>
              </a:avLst>
            </a:prstGeom>
            <a:solidFill>
              <a:srgbClr val="CAD8EA"/>
            </a:solidFill>
            <a:ln>
              <a:noFill/>
            </a:ln>
            <a:effectLst>
              <a:outerShdw blurRad="88900" dist="63500" dir="2700000" algn="tl" rotWithShape="0">
                <a:srgbClr val="21468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rgbClr val="214687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4695" y="8130"/>
              <a:ext cx="3635" cy="75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AD8EA"/>
                </a:gs>
                <a:gs pos="100000">
                  <a:srgbClr val="DAE9FF"/>
                </a:gs>
              </a:gsLst>
              <a:lin ang="5400000" scaled="0"/>
            </a:gradFill>
            <a:ln>
              <a:noFill/>
            </a:ln>
            <a:effectLst>
              <a:outerShdw blurRad="127000" dist="63500" dir="13500000" algn="br" rotWithShape="0">
                <a:schemeClr val="bg1">
                  <a:alpha val="10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zh-CN" altLang="en-US" sz="1600" dirty="0">
                <a:solidFill>
                  <a:srgbClr val="214687"/>
                </a:solidFill>
                <a:effectLst/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5523865" y="6450330"/>
            <a:ext cx="8299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PAGE 4</a:t>
            </a:r>
            <a:endParaRPr lang="en-US" altLang="zh-CN" sz="1400" b="1">
              <a:solidFill>
                <a:srgbClr val="214687"/>
              </a:solidFill>
              <a:latin typeface="Times New Roman" panose="02020603050405020304"/>
              <a:ea typeface="腾讯体 W7"/>
              <a:cs typeface="思源宋体 CN" panose="02020600000000000000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690" y="739140"/>
            <a:ext cx="8001635" cy="545147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D8EA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clrChange>
              <a:clrFrom>
                <a:srgbClr val="F2F2F2">
                  <a:alpha val="100000"/>
                </a:srgbClr>
              </a:clrFrom>
              <a:clrTo>
                <a:srgbClr val="F2F2F2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6850" y="0"/>
            <a:ext cx="3105150" cy="6584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725805"/>
            <a:ext cx="12192000" cy="5657215"/>
          </a:xfrm>
          <a:prstGeom prst="rect">
            <a:avLst/>
          </a:prstGeom>
          <a:effectLst/>
        </p:spPr>
      </p:pic>
      <p:pic>
        <p:nvPicPr>
          <p:cNvPr id="3" name="图片 2" descr="7b0a202020202266696c746572223a20223131220a7d0a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  <a:lum bright="48000" contrast="24000"/>
          </a:blip>
          <a:stretch>
            <a:fillRect/>
          </a:stretch>
        </p:blipFill>
        <p:spPr>
          <a:xfrm>
            <a:off x="501023" y="6405512"/>
            <a:ext cx="2271206" cy="42600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9559290" y="64084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汉仪青云简" panose="00020600040101010101" charset="-122"/>
                <a:ea typeface="汉仪青云简" panose="00020600040101010101" charset="-122"/>
                <a:sym typeface="汉仪青云简" panose="00020600040101010101" charset="-122"/>
              </a:rPr>
              <a:t>机械自动化学院</a:t>
            </a:r>
            <a:endParaRPr lang="zh-CN" altLang="en-US" sz="2400">
              <a:latin typeface="汉仪青云简" panose="00020600040101010101" charset="-122"/>
              <a:ea typeface="汉仪青云简" panose="00020600040101010101" charset="-122"/>
              <a:sym typeface="汉仪青云简" panose="0002060004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635" y="426085"/>
            <a:ext cx="9219565" cy="2997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83515" y="0"/>
            <a:ext cx="5168265" cy="425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 algn="l">
              <a:buClrTx/>
              <a:buSzTx/>
              <a:buFont typeface="Wingdings" panose="05000000000000000000" charset="0"/>
              <a:buChar char=""/>
            </a:pP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01.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学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习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梳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理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与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总</a:t>
            </a:r>
            <a:r>
              <a:rPr lang="en-US" altLang="zh-CN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 </a:t>
            </a:r>
            <a:r>
              <a:rPr lang="zh-CN" altLang="en-US" sz="2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结</a:t>
            </a:r>
            <a:endParaRPr lang="zh-CN" altLang="en-US" sz="2400" b="1">
              <a:solidFill>
                <a:srgbClr val="214687"/>
              </a:solidFill>
              <a:latin typeface="Times New Roman" panose="02020603050405020304"/>
              <a:ea typeface="腾讯体 W7"/>
              <a:cs typeface="思源宋体 CN" panose="02020600000000000000" charset="-122"/>
            </a:endParaRPr>
          </a:p>
          <a:p>
            <a:pPr marL="457200" indent="-457200" algn="l">
              <a:buClrTx/>
              <a:buSzTx/>
              <a:buFont typeface="Wingdings" panose="05000000000000000000" charset="0"/>
              <a:buChar char=""/>
            </a:pPr>
            <a:endParaRPr lang="zh-CN" altLang="en-US" sz="2400" b="1">
              <a:solidFill>
                <a:srgbClr val="214687"/>
              </a:solidFill>
              <a:latin typeface="Times New Roman" panose="02020603050405020304"/>
              <a:ea typeface="腾讯体 W7"/>
              <a:cs typeface="思源宋体 CN" panose="02020600000000000000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5351780" y="6450330"/>
            <a:ext cx="1173480" cy="312420"/>
            <a:chOff x="4695" y="8130"/>
            <a:chExt cx="3634" cy="750"/>
          </a:xfrm>
        </p:grpSpPr>
        <p:sp>
          <p:nvSpPr>
            <p:cNvPr id="27" name="圆角矩形 26"/>
            <p:cNvSpPr/>
            <p:nvPr/>
          </p:nvSpPr>
          <p:spPr>
            <a:xfrm>
              <a:off x="4695" y="8130"/>
              <a:ext cx="3635" cy="751"/>
            </a:xfrm>
            <a:prstGeom prst="roundRect">
              <a:avLst>
                <a:gd name="adj" fmla="val 50000"/>
              </a:avLst>
            </a:prstGeom>
            <a:solidFill>
              <a:srgbClr val="CAD8EA"/>
            </a:solidFill>
            <a:ln>
              <a:noFill/>
            </a:ln>
            <a:effectLst>
              <a:outerShdw blurRad="88900" dist="63500" dir="2700000" algn="tl" rotWithShape="0">
                <a:srgbClr val="21468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>
                <a:solidFill>
                  <a:srgbClr val="214687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4695" y="8130"/>
              <a:ext cx="3635" cy="75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AD8EA"/>
                </a:gs>
                <a:gs pos="100000">
                  <a:srgbClr val="DAE9FF"/>
                </a:gs>
              </a:gsLst>
              <a:lin ang="5400000" scaled="0"/>
            </a:gradFill>
            <a:ln>
              <a:noFill/>
            </a:ln>
            <a:effectLst>
              <a:outerShdw blurRad="127000" dist="63500" dir="13500000" algn="br" rotWithShape="0">
                <a:schemeClr val="bg1">
                  <a:alpha val="10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r"/>
              <a:endParaRPr lang="zh-CN" altLang="en-US" sz="1600" dirty="0">
                <a:solidFill>
                  <a:srgbClr val="214687"/>
                </a:solidFill>
                <a:effectLst/>
                <a:latin typeface="Times New Roman" panose="02020603050405020304"/>
                <a:ea typeface="腾讯体 W7"/>
                <a:cs typeface="思源宋体 CN" panose="02020600000000000000" charset="-122"/>
                <a:sym typeface="Times New Roman" panose="02020603050405020304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5523865" y="6450330"/>
            <a:ext cx="8299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solidFill>
                  <a:srgbClr val="214687"/>
                </a:solidFill>
                <a:latin typeface="Times New Roman" panose="02020603050405020304"/>
                <a:ea typeface="腾讯体 W7"/>
                <a:cs typeface="思源宋体 CN" panose="02020600000000000000" charset="-122"/>
                <a:sym typeface="+mn-ea"/>
              </a:rPr>
              <a:t>PAGE 5</a:t>
            </a:r>
            <a:endParaRPr lang="en-US" altLang="zh-CN" sz="1400" b="1">
              <a:solidFill>
                <a:srgbClr val="214687"/>
              </a:solidFill>
              <a:latin typeface="Times New Roman" panose="02020603050405020304"/>
              <a:ea typeface="腾讯体 W7"/>
              <a:cs typeface="思源宋体 CN" panose="02020600000000000000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925" y="1000125"/>
            <a:ext cx="9429750" cy="47434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picid" val="{e46849c6-c24c-466c-b634-43019962d382}"/>
</p:tagLst>
</file>

<file path=ppt/tags/tag101.xml><?xml version="1.0" encoding="utf-8"?>
<p:tagLst xmlns:p="http://schemas.openxmlformats.org/presentationml/2006/main">
  <p:tag name="picid" val="{790903db-a5e4-4099-a121-8d94535004f9}"/>
</p:tagLst>
</file>

<file path=ppt/tags/tag102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4.xml><?xml version="1.0" encoding="utf-8"?>
<p:tagLst xmlns:p="http://schemas.openxmlformats.org/presentationml/2006/main">
  <p:tag name="KSO_WM_UNIT_PLACING_PICTURE_USER_VIEWPORT" val="{&quot;height&quot;:1037,&quot;width&quot;:4890}"/>
  <p:tag name="picid" val="{692b8179-ec13-49b7-9b33-3cea7e93d7b2}"/>
</p:tagLst>
</file>

<file path=ppt/tags/tag105.xml><?xml version="1.0" encoding="utf-8"?>
<p:tagLst xmlns:p="http://schemas.openxmlformats.org/presentationml/2006/main">
  <p:tag name="picid" val="{e46849c6-c24c-466c-b634-43019962d382}"/>
</p:tagLst>
</file>

<file path=ppt/tags/tag106.xml><?xml version="1.0" encoding="utf-8"?>
<p:tagLst xmlns:p="http://schemas.openxmlformats.org/presentationml/2006/main">
  <p:tag name="picid" val="{790903db-a5e4-4099-a121-8d94535004f9}"/>
</p:tagLst>
</file>

<file path=ppt/tags/tag107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UNIT_PLACING_PICTURE_USER_VIEWPORT" val="{&quot;height&quot;:1037,&quot;width&quot;:4890}"/>
  <p:tag name="picid" val="{692b8179-ec13-49b7-9b33-3cea7e93d7b2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picid" val="{e46849c6-c24c-466c-b634-43019962d382}"/>
</p:tagLst>
</file>

<file path=ppt/tags/tag111.xml><?xml version="1.0" encoding="utf-8"?>
<p:tagLst xmlns:p="http://schemas.openxmlformats.org/presentationml/2006/main">
  <p:tag name="picid" val="{790903db-a5e4-4099-a121-8d94535004f9}"/>
</p:tagLst>
</file>

<file path=ppt/tags/tag112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KSO_WM_UNIT_PLACING_PICTURE_USER_VIEWPORT" val="{&quot;height&quot;:1037,&quot;width&quot;:4890}"/>
  <p:tag name="picid" val="{692b8179-ec13-49b7-9b33-3cea7e93d7b2}"/>
</p:tagLst>
</file>

<file path=ppt/tags/tag115.xml><?xml version="1.0" encoding="utf-8"?>
<p:tagLst xmlns:p="http://schemas.openxmlformats.org/presentationml/2006/main">
  <p:tag name="picid" val="{e46849c6-c24c-466c-b634-43019962d382}"/>
</p:tagLst>
</file>

<file path=ppt/tags/tag116.xml><?xml version="1.0" encoding="utf-8"?>
<p:tagLst xmlns:p="http://schemas.openxmlformats.org/presentationml/2006/main">
  <p:tag name="picid" val="{790903db-a5e4-4099-a121-8d94535004f9}"/>
</p:tagLst>
</file>

<file path=ppt/tags/tag117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p="http://schemas.openxmlformats.org/presentationml/2006/main">
  <p:tag name="KSO_WM_UNIT_PLACING_PICTURE_USER_VIEWPORT" val="{&quot;height&quot;:1037,&quot;width&quot;:4890}"/>
  <p:tag name="picid" val="{692b8179-ec13-49b7-9b33-3cea7e93d7b2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icid" val="{e46849c6-c24c-466c-b634-43019962d382}"/>
</p:tagLst>
</file>

<file path=ppt/tags/tag121.xml><?xml version="1.0" encoding="utf-8"?>
<p:tagLst xmlns:p="http://schemas.openxmlformats.org/presentationml/2006/main">
  <p:tag name="picid" val="{790903db-a5e4-4099-a121-8d94535004f9}"/>
</p:tagLst>
</file>

<file path=ppt/tags/tag122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p="http://schemas.openxmlformats.org/presentationml/2006/main">
  <p:tag name="KSO_WM_UNIT_PLACING_PICTURE_USER_VIEWPORT" val="{&quot;height&quot;:1037,&quot;width&quot;:4890}"/>
  <p:tag name="picid" val="{692b8179-ec13-49b7-9b33-3cea7e93d7b2}"/>
</p:tagLst>
</file>

<file path=ppt/tags/tag125.xml><?xml version="1.0" encoding="utf-8"?>
<p:tagLst xmlns:p="http://schemas.openxmlformats.org/presentationml/2006/main">
  <p:tag name="picid" val="{e46849c6-c24c-466c-b634-43019962d382}"/>
</p:tagLst>
</file>

<file path=ppt/tags/tag126.xml><?xml version="1.0" encoding="utf-8"?>
<p:tagLst xmlns:p="http://schemas.openxmlformats.org/presentationml/2006/main">
  <p:tag name="picid" val="{790903db-a5e4-4099-a121-8d94535004f9}"/>
</p:tagLst>
</file>

<file path=ppt/tags/tag127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9.xml><?xml version="1.0" encoding="utf-8"?>
<p:tagLst xmlns:p="http://schemas.openxmlformats.org/presentationml/2006/main">
  <p:tag name="KSO_WM_UNIT_PLACING_PICTURE_USER_VIEWPORT" val="{&quot;height&quot;:1037,&quot;width&quot;:4890}"/>
  <p:tag name="picid" val="{692b8179-ec13-49b7-9b33-3cea7e93d7b2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picid" val="{a06e69d3-67a9-47d1-8fb1-80999deeb2e1}"/>
</p:tagLst>
</file>

<file path=ppt/tags/tag131.xml><?xml version="1.0" encoding="utf-8"?>
<p:tagLst xmlns:p="http://schemas.openxmlformats.org/presentationml/2006/main">
  <p:tag name="picid" val="{510ef7ca-2070-4ee6-9ebb-0724373e4475}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.xml><?xml version="1.0" encoding="utf-8"?>
<p:tagLst xmlns:p="http://schemas.openxmlformats.org/presentationml/2006/main">
  <p:tag name="commondata" val="eyJoZGlkIjoiOGFkMWNhY2Y4OWFjZWRjOGMyZTgzYzlmZGM5YzI2NzcifQ==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65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66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67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68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69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71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72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73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74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75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76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77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78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79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81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82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83.xml><?xml version="1.0" encoding="utf-8"?>
<p:tagLst xmlns:p="http://schemas.openxmlformats.org/presentationml/2006/main">
  <p:tag name="KSO_WM_UNIT_PLACING_PICTURE_USER_VIEWPORT" val="{&quot;height&quot;:1037,&quot;width&quot;:4890}"/>
</p:tagLst>
</file>

<file path=ppt/tags/tag84.xml><?xml version="1.0" encoding="utf-8"?>
<p:tagLst xmlns:p="http://schemas.openxmlformats.org/presentationml/2006/main">
  <p:tag name="picid" val="{510ef7ca-2070-4ee6-9ebb-0724373e4475}"/>
</p:tagLst>
</file>

<file path=ppt/tags/tag85.xml><?xml version="1.0" encoding="utf-8"?>
<p:tagLst xmlns:p="http://schemas.openxmlformats.org/presentationml/2006/main">
  <p:tag name="picid" val="{a06e69d3-67a9-47d1-8fb1-80999deeb2e1}"/>
</p:tagLst>
</file>

<file path=ppt/tags/tag86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87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UNIT_PLACING_PICTURE_USER_VIEWPORT" val="{&quot;height&quot;:1037,&quot;width&quot;:4890}"/>
  <p:tag name="picid" val="{692b8179-ec13-49b7-9b33-3cea7e93d7b2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icid" val="{e46849c6-c24c-466c-b634-43019962d382}"/>
</p:tagLst>
</file>

<file path=ppt/tags/tag91.xml><?xml version="1.0" encoding="utf-8"?>
<p:tagLst xmlns:p="http://schemas.openxmlformats.org/presentationml/2006/main">
  <p:tag name="picid" val="{790903db-a5e4-4099-a121-8d94535004f9}"/>
</p:tagLst>
</file>

<file path=ppt/tags/tag92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UNIT_PLACING_PICTURE_USER_VIEWPORT" val="{&quot;height&quot;:1037,&quot;width&quot;:4890}"/>
  <p:tag name="picid" val="{692b8179-ec13-49b7-9b33-3cea7e93d7b2}"/>
</p:tagLst>
</file>

<file path=ppt/tags/tag95.xml><?xml version="1.0" encoding="utf-8"?>
<p:tagLst xmlns:p="http://schemas.openxmlformats.org/presentationml/2006/main">
  <p:tag name="picid" val="{e46849c6-c24c-466c-b634-43019962d382}"/>
</p:tagLst>
</file>

<file path=ppt/tags/tag96.xml><?xml version="1.0" encoding="utf-8"?>
<p:tagLst xmlns:p="http://schemas.openxmlformats.org/presentationml/2006/main">
  <p:tag name="picid" val="{790903db-a5e4-4099-a121-8d94535004f9}"/>
</p:tagLst>
</file>

<file path=ppt/tags/tag97.xml><?xml version="1.0" encoding="utf-8"?>
<p:tagLst xmlns:p="http://schemas.openxmlformats.org/presentationml/2006/main">
  <p:tag name="KSO_WM_DIAGRAM_VIRTUALLY_FRAME" val="{&quot;height&quot;:398.24999999999994,&quot;left&quot;:87.80015748031495,&quot;top&quot;:80.65015748031496,&quot;width&quot;:781.85}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UNIT_PLACING_PICTURE_USER_VIEWPORT" val="{&quot;height&quot;:1037,&quot;width&quot;:4890}"/>
  <p:tag name="picid" val="{692b8179-ec13-49b7-9b33-3cea7e93d7b2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1050</Words>
  <Application>WPS 演示</Application>
  <PresentationFormat>宽屏</PresentationFormat>
  <Paragraphs>119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Arial</vt:lpstr>
      <vt:lpstr>宋体</vt:lpstr>
      <vt:lpstr>Wingdings</vt:lpstr>
      <vt:lpstr>Wingdings</vt:lpstr>
      <vt:lpstr>Arial</vt:lpstr>
      <vt:lpstr>微软雅黑</vt:lpstr>
      <vt:lpstr>Times New Roman</vt:lpstr>
      <vt:lpstr>腾讯体 W7</vt:lpstr>
      <vt:lpstr>思源宋体 CN</vt:lpstr>
      <vt:lpstr>AMGDT</vt:lpstr>
      <vt:lpstr>汉仪魏碑简</vt:lpstr>
      <vt:lpstr>汉仪青云简</vt:lpstr>
      <vt:lpstr>Consolas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异心@</cp:lastModifiedBy>
  <cp:revision>168</cp:revision>
  <dcterms:created xsi:type="dcterms:W3CDTF">2019-06-19T02:08:00Z</dcterms:created>
  <dcterms:modified xsi:type="dcterms:W3CDTF">2024-10-24T13:33:56Z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59128F50F47141B99385BE2C4DF016A8_13</vt:lpwstr>
  </property>
</Properties>
</file>